
<file path=[Content_Types].xml><?xml version="1.0" encoding="utf-8"?>
<Types xmlns="http://schemas.openxmlformats.org/package/2006/content-types">
  <Default Extension="jpeg" ContentType="image/jpeg"/>
  <Default Extension="JPG" ContentType="image/.jpg"/>
  <Default Extension="png" ContentType="image/pn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notesMasters/notesMaster1.xml" ContentType="application/vnd.openxmlformats-officedocument.presentationml.notesMaster+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1.xml" ContentType="application/vnd.openxmlformats-officedocument.presentationml.tags+xml"/>
  <Override PartName="/ppt/tags/tag12.xml" ContentType="application/vnd.openxmlformats-officedocument.presentationml.tags+xml"/>
  <Override PartName="/ppt/tags/tag13.xml" ContentType="application/vnd.openxmlformats-officedocument.presentationml.tags+xml"/>
  <Override PartName="/ppt/tags/tag14.xml" ContentType="application/vnd.openxmlformats-officedocument.presentationml.tags+xml"/>
  <Override PartName="/ppt/tags/tag15.xml" ContentType="application/vnd.openxmlformats-officedocument.presentationml.tags+xml"/>
  <Override PartName="/ppt/tags/tag16.xml" ContentType="application/vnd.openxmlformats-officedocument.presentationml.tags+xml"/>
  <Override PartName="/ppt/tags/tag17.xml" ContentType="application/vnd.openxmlformats-officedocument.presentationml.tags+xml"/>
  <Override PartName="/ppt/tags/tag18.xml" ContentType="application/vnd.openxmlformats-officedocument.presentationml.tags+xml"/>
  <Override PartName="/ppt/tags/tag19.xml" ContentType="application/vnd.openxmlformats-officedocument.presentationml.tags+xml"/>
  <Override PartName="/ppt/tags/tag2.xml" ContentType="application/vnd.openxmlformats-officedocument.presentationml.tags+xml"/>
  <Override PartName="/ppt/tags/tag20.xml" ContentType="application/vnd.openxmlformats-officedocument.presentationml.tags+xml"/>
  <Override PartName="/ppt/tags/tag21.xml" ContentType="application/vnd.openxmlformats-officedocument.presentationml.tags+xml"/>
  <Override PartName="/ppt/tags/tag22.xml" ContentType="application/vnd.openxmlformats-officedocument.presentationml.tags+xml"/>
  <Override PartName="/ppt/tags/tag23.xml" ContentType="application/vnd.openxmlformats-officedocument.presentationml.tags+xml"/>
  <Override PartName="/ppt/tags/tag24.xml" ContentType="application/vnd.openxmlformats-officedocument.presentationml.tags+xml"/>
  <Override PartName="/ppt/tags/tag25.xml" ContentType="application/vnd.openxmlformats-officedocument.presentationml.tags+xml"/>
  <Override PartName="/ppt/tags/tag26.xml" ContentType="application/vnd.openxmlformats-officedocument.presentationml.tags+xml"/>
  <Override PartName="/ppt/tags/tag27.xml" ContentType="application/vnd.openxmlformats-officedocument.presentationml.tags+xml"/>
  <Override PartName="/ppt/tags/tag28.xml" ContentType="application/vnd.openxmlformats-officedocument.presentationml.tags+xml"/>
  <Override PartName="/ppt/tags/tag29.xml" ContentType="application/vnd.openxmlformats-officedocument.presentationml.tags+xml"/>
  <Override PartName="/ppt/tags/tag3.xml" ContentType="application/vnd.openxmlformats-officedocument.presentationml.tags+xml"/>
  <Override PartName="/ppt/tags/tag30.xml" ContentType="application/vnd.openxmlformats-officedocument.presentationml.tags+xml"/>
  <Override PartName="/ppt/tags/tag31.xml" ContentType="application/vnd.openxmlformats-officedocument.presentationml.tags+xml"/>
  <Override PartName="/ppt/tags/tag32.xml" ContentType="application/vnd.openxmlformats-officedocument.presentationml.tags+xml"/>
  <Override PartName="/ppt/tags/tag33.xml" ContentType="application/vnd.openxmlformats-officedocument.presentationml.tags+xml"/>
  <Override PartName="/ppt/tags/tag34.xml" ContentType="application/vnd.openxmlformats-officedocument.presentationml.tags+xml"/>
  <Override PartName="/ppt/tags/tag35.xml" ContentType="application/vnd.openxmlformats-officedocument.presentationml.tags+xml"/>
  <Override PartName="/ppt/tags/tag36.xml" ContentType="application/vnd.openxmlformats-officedocument.presentationml.tags+xml"/>
  <Override PartName="/ppt/tags/tag37.xml" ContentType="application/vnd.openxmlformats-officedocument.presentationml.tags+xml"/>
  <Override PartName="/ppt/tags/tag38.xml" ContentType="application/vnd.openxmlformats-officedocument.presentationml.tags+xml"/>
  <Override PartName="/ppt/tags/tag39.xml" ContentType="application/vnd.openxmlformats-officedocument.presentationml.tags+xml"/>
  <Override PartName="/ppt/tags/tag4.xml" ContentType="application/vnd.openxmlformats-officedocument.presentationml.tags+xml"/>
  <Override PartName="/ppt/tags/tag40.xml" ContentType="application/vnd.openxmlformats-officedocument.presentationml.tags+xml"/>
  <Override PartName="/ppt/tags/tag41.xml" ContentType="application/vnd.openxmlformats-officedocument.presentationml.tags+xml"/>
  <Override PartName="/ppt/tags/tag42.xml" ContentType="application/vnd.openxmlformats-officedocument.presentationml.tags+xml"/>
  <Override PartName="/ppt/tags/tag43.xml" ContentType="application/vnd.openxmlformats-officedocument.presentationml.tags+xml"/>
  <Override PartName="/ppt/tags/tag44.xml" ContentType="application/vnd.openxmlformats-officedocument.presentationml.tags+xml"/>
  <Override PartName="/ppt/tags/tag45.xml" ContentType="application/vnd.openxmlformats-officedocument.presentationml.tags+xml"/>
  <Override PartName="/ppt/tags/tag46.xml" ContentType="application/vnd.openxmlformats-officedocument.presentationml.tags+xml"/>
  <Override PartName="/ppt/tags/tag47.xml" ContentType="application/vnd.openxmlformats-officedocument.presentationml.tags+xml"/>
  <Override PartName="/ppt/tags/tag5.xml" ContentType="application/vnd.openxmlformats-officedocument.presentationml.tags+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4" Type="http://schemas.openxmlformats.org/package/2006/relationships/metadata/thumbnail" Target="docProps/thumbnail.jpeg"/><Relationship Id="rId3" Type="http://schemas.openxmlformats.org/package/2006/relationships/metadata/core-properties" Target="docProps/core.xml"/><Relationship Id="rId2" Type="http://schemas.openxmlformats.org/officeDocument/2006/relationships/extended-properties" Target="docProps/app.xml"/><Relationship Id="rId5"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60" r:id="rId3"/>
  </p:sldMasterIdLst>
  <p:notesMasterIdLst>
    <p:notesMasterId r:id="rId22"/>
  </p:notesMasterIdLst>
  <p:sldIdLst>
    <p:sldId id="256" r:id="rId4"/>
    <p:sldId id="279" r:id="rId5"/>
    <p:sldId id="259" r:id="rId6"/>
    <p:sldId id="280" r:id="rId7"/>
    <p:sldId id="288" r:id="rId8"/>
    <p:sldId id="289" r:id="rId9"/>
    <p:sldId id="290" r:id="rId10"/>
    <p:sldId id="291" r:id="rId11"/>
    <p:sldId id="292" r:id="rId12"/>
    <p:sldId id="283" r:id="rId13"/>
    <p:sldId id="293" r:id="rId14"/>
    <p:sldId id="294" r:id="rId15"/>
    <p:sldId id="295" r:id="rId16"/>
    <p:sldId id="296" r:id="rId17"/>
    <p:sldId id="297" r:id="rId18"/>
    <p:sldId id="298" r:id="rId19"/>
    <p:sldId id="299" r:id="rId20"/>
    <p:sldId id="286" r:id="rId21"/>
  </p:sldIdLst>
  <p:sldSz cx="12192000" cy="6858000"/>
  <p:notesSz cx="6858000" cy="9144000"/>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8AC9DA"/>
    <a:srgbClr val="4BACC6"/>
    <a:srgbClr val="31859C"/>
    <a:srgbClr val="2D7A8F"/>
    <a:srgbClr val="93CDDD"/>
    <a:srgbClr val="FFFFE7"/>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horzBarState="maximized">
    <p:restoredLeft sz="11233" autoAdjust="0"/>
    <p:restoredTop sz="91803" autoAdjust="0"/>
  </p:normalViewPr>
  <p:slideViewPr>
    <p:cSldViewPr snapToGrid="0">
      <p:cViewPr varScale="1">
        <p:scale>
          <a:sx n="70" d="100"/>
          <a:sy n="70" d="100"/>
        </p:scale>
        <p:origin x="-894" y="-108"/>
      </p:cViewPr>
      <p:guideLst>
        <p:guide orient="horz" pos="2159"/>
        <p:guide pos="3840"/>
        <p:guide pos="1874"/>
        <p:guide pos="6788"/>
      </p:guideLst>
    </p:cSldViewPr>
  </p:slideViewPr>
  <p:notesTextViewPr>
    <p:cViewPr>
      <p:scale>
        <a:sx n="1" d="1"/>
        <a:sy n="1" d="1"/>
      </p:scale>
      <p:origin x="0" y="0"/>
    </p:cViewPr>
  </p:notesTextViewPr>
  <p:sorterViewPr>
    <p:cViewPr varScale="1">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 Type="http://schemas.openxmlformats.org/officeDocument/2006/relationships/slide" Target="slides/slide4.xml"/><Relationship Id="rId6" Type="http://schemas.openxmlformats.org/officeDocument/2006/relationships/slide" Target="slides/slide3.xml"/><Relationship Id="rId5" Type="http://schemas.openxmlformats.org/officeDocument/2006/relationships/slide" Target="slides/slide2.xml"/><Relationship Id="rId4" Type="http://schemas.openxmlformats.org/officeDocument/2006/relationships/slide" Target="slides/slide1.xml"/><Relationship Id="rId3" Type="http://schemas.openxmlformats.org/officeDocument/2006/relationships/slideMaster" Target="slideMasters/slideMaster2.xml"/><Relationship Id="rId25" Type="http://schemas.openxmlformats.org/officeDocument/2006/relationships/tableStyles" Target="tableStyles.xml"/><Relationship Id="rId24" Type="http://schemas.openxmlformats.org/officeDocument/2006/relationships/viewProps" Target="viewProps.xml"/><Relationship Id="rId23" Type="http://schemas.openxmlformats.org/officeDocument/2006/relationships/presProps" Target="presProps.xml"/><Relationship Id="rId22" Type="http://schemas.openxmlformats.org/officeDocument/2006/relationships/notesMaster" Target="notesMasters/notesMaster1.xml"/><Relationship Id="rId21" Type="http://schemas.openxmlformats.org/officeDocument/2006/relationships/slide" Target="slides/slide18.xml"/><Relationship Id="rId20" Type="http://schemas.openxmlformats.org/officeDocument/2006/relationships/slide" Target="slides/slide17.xml"/><Relationship Id="rId2" Type="http://schemas.openxmlformats.org/officeDocument/2006/relationships/theme" Target="theme/theme1.xml"/><Relationship Id="rId19" Type="http://schemas.openxmlformats.org/officeDocument/2006/relationships/slide" Target="slides/slide16.xml"/><Relationship Id="rId18" Type="http://schemas.openxmlformats.org/officeDocument/2006/relationships/slide" Target="slides/slide15.xml"/><Relationship Id="rId17" Type="http://schemas.openxmlformats.org/officeDocument/2006/relationships/slide" Target="slides/slide14.xml"/><Relationship Id="rId16" Type="http://schemas.openxmlformats.org/officeDocument/2006/relationships/slide" Target="slides/slide13.xml"/><Relationship Id="rId15" Type="http://schemas.openxmlformats.org/officeDocument/2006/relationships/slide" Target="slides/slide12.xml"/><Relationship Id="rId14" Type="http://schemas.openxmlformats.org/officeDocument/2006/relationships/slide" Target="slides/slide11.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media/>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2A48B96-639E-45A3-A0BA-2464DFDB1FAA}"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6" name="页脚占位符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6837353-30EB-4A48-80EB-173D804AEFBD}"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1524000" y="1122363"/>
            <a:ext cx="9144000" cy="2387600"/>
          </a:xfrm>
        </p:spPr>
        <p:txBody>
          <a:bodyPr anchor="b"/>
          <a:lstStyle>
            <a:lvl1pPr algn="ctr">
              <a:defRPr sz="6000"/>
            </a:lvl1pPr>
          </a:lstStyle>
          <a:p>
            <a:r>
              <a:rPr lang="zh-CN" altLang="en-US"/>
              <a:t>单击此处编辑母版标题样式</a:t>
            </a:r>
            <a:endParaRPr lang="zh-CN" altLang="en-US"/>
          </a:p>
        </p:txBody>
      </p:sp>
      <p:sp>
        <p:nvSpPr>
          <p:cNvPr id="3" name="副标题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endParaRPr lang="zh-CN" altLang="en-US"/>
          </a:p>
        </p:txBody>
      </p:sp>
      <p:sp>
        <p:nvSpPr>
          <p:cNvPr id="4" name="日期占位符 3"/>
          <p:cNvSpPr>
            <a:spLocks noGrp="1"/>
          </p:cNvSpPr>
          <p:nvPr>
            <p:ph type="dt" sz="half" idx="10"/>
          </p:nvPr>
        </p:nvSpPr>
        <p:spPr/>
        <p:txBody>
          <a:bodyPr/>
          <a:lstStyle/>
          <a:p>
            <a:fld id="{1FF38B6D-CF5A-41D0-9C0F-51A82D06A773}"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82596D75-01EC-497A-A98C-5780553AC4F0}" type="slidenum">
              <a:rPr lang="zh-CN" altLang="en-US" smtClean="0"/>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endParaRPr lang="zh-CN" altLang="en-US"/>
          </a:p>
        </p:txBody>
      </p:sp>
      <p:sp>
        <p:nvSpPr>
          <p:cNvPr id="3" name="竖排文字占位符 2"/>
          <p:cNvSpPr>
            <a:spLocks noGrp="1"/>
          </p:cNvSpPr>
          <p:nvPr>
            <p:ph type="body" orient="vert" idx="1"/>
          </p:nvPr>
        </p:nvSpPr>
        <p:spPr/>
        <p:txBody>
          <a:bodyPr vert="eaVert"/>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4" name="日期占位符 3"/>
          <p:cNvSpPr>
            <a:spLocks noGrp="1"/>
          </p:cNvSpPr>
          <p:nvPr>
            <p:ph type="dt" sz="half" idx="10"/>
          </p:nvPr>
        </p:nvSpPr>
        <p:spPr/>
        <p:txBody>
          <a:bodyPr/>
          <a:lstStyle/>
          <a:p>
            <a:fld id="{1FF38B6D-CF5A-41D0-9C0F-51A82D06A773}"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82596D75-01EC-497A-A98C-5780553AC4F0}" type="slidenum">
              <a:rPr lang="zh-CN" altLang="en-US" smtClean="0"/>
            </a:fld>
            <a:endParaRPr lang="zh-CN"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10;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8724900" y="365125"/>
            <a:ext cx="2628900" cy="5811838"/>
          </a:xfrm>
        </p:spPr>
        <p:txBody>
          <a:bodyPr vert="eaVert"/>
          <a:lstStyle/>
          <a:p>
            <a:r>
              <a:rPr lang="zh-CN" altLang="en-US"/>
              <a:t>单击此处编辑母版标题样式</a:t>
            </a:r>
            <a:endParaRPr lang="zh-CN" altLang="en-US"/>
          </a:p>
        </p:txBody>
      </p:sp>
      <p:sp>
        <p:nvSpPr>
          <p:cNvPr id="3" name="竖排文字占位符 2"/>
          <p:cNvSpPr>
            <a:spLocks noGrp="1"/>
          </p:cNvSpPr>
          <p:nvPr>
            <p:ph type="body" orient="vert" idx="1"/>
          </p:nvPr>
        </p:nvSpPr>
        <p:spPr>
          <a:xfrm>
            <a:off x="838200" y="365125"/>
            <a:ext cx="7734300" cy="5811838"/>
          </a:xfrm>
        </p:spPr>
        <p:txBody>
          <a:bodyPr vert="eaVert"/>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4" name="日期占位符 3"/>
          <p:cNvSpPr>
            <a:spLocks noGrp="1"/>
          </p:cNvSpPr>
          <p:nvPr>
            <p:ph type="dt" sz="half" idx="10"/>
          </p:nvPr>
        </p:nvSpPr>
        <p:spPr/>
        <p:txBody>
          <a:bodyPr/>
          <a:lstStyle/>
          <a:p>
            <a:fld id="{1FF38B6D-CF5A-41D0-9C0F-51A82D06A773}"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82596D75-01EC-497A-A98C-5780553AC4F0}" type="slidenum">
              <a:rPr lang="zh-CN" altLang="en-US" smtClean="0"/>
            </a:fld>
            <a:endParaRPr lang="zh-CN" alt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Title 1"/>
          <p:cNvSpPr>
            <a:spLocks noGrp="1"/>
          </p:cNvSpPr>
          <p:nvPr>
            <p:ph type="ctrTitle"/>
          </p:nvPr>
        </p:nvSpPr>
        <p:spPr>
          <a:xfrm>
            <a:off x="914400" y="1122363"/>
            <a:ext cx="10363200" cy="2387600"/>
          </a:xfrm>
        </p:spPr>
        <p:txBody>
          <a:bodyPr anchor="b"/>
          <a:lstStyle>
            <a:lvl1pPr algn="ctr">
              <a:defRPr sz="6000"/>
            </a:lvl1pPr>
          </a:lstStyle>
          <a:p>
            <a:r>
              <a:rPr lang="zh-CN" altLang="en-US"/>
              <a:t>单击此处编辑母版标题样式</a:t>
            </a:r>
            <a:endParaRPr lang="en-US" dirty="0"/>
          </a:p>
        </p:txBody>
      </p:sp>
      <p:sp>
        <p:nvSpPr>
          <p:cNvPr id="3" name="Subtitle 2"/>
          <p:cNvSpPr>
            <a:spLocks noGrp="1"/>
          </p:cNvSpPr>
          <p:nvPr>
            <p:ph type="subTitle" idx="1" hasCustomPrompt="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单击以编辑母版副标题样式</a:t>
            </a:r>
            <a:endParaRPr lang="en-US" dirty="0"/>
          </a:p>
        </p:txBody>
      </p:sp>
      <p:sp>
        <p:nvSpPr>
          <p:cNvPr id="4" name="Date Placeholder 3"/>
          <p:cNvSpPr>
            <a:spLocks noGrp="1"/>
          </p:cNvSpPr>
          <p:nvPr>
            <p:ph type="dt" sz="half" idx="10"/>
          </p:nvPr>
        </p:nvSpPr>
        <p:spPr/>
        <p:txBody>
          <a:bodyPr/>
          <a:lstStyle/>
          <a:p>
            <a:fld id="{310760E3-EB88-4223-91E8-6E75E9945EB6}" type="datetimeFigureOut">
              <a:rPr lang="zh-CN" altLang="en-US" smtClean="0"/>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3C5E4400-D1FB-422F-874E-267932C38600}" type="slidenum">
              <a:rPr lang="zh-CN" altLang="en-US" smtClean="0"/>
            </a:fld>
            <a:endParaRPr lang="zh-CN" alt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a:t>单击此处编辑母版标题样式</a:t>
            </a:r>
            <a:endParaRPr lang="en-US" dirty="0"/>
          </a:p>
        </p:txBody>
      </p:sp>
      <p:sp>
        <p:nvSpPr>
          <p:cNvPr id="3" name="Content Placeholder 2"/>
          <p:cNvSpPr>
            <a:spLocks noGrp="1"/>
          </p:cNvSpPr>
          <p:nvPr>
            <p:ph idx="1" hasCustomPrompt="1"/>
          </p:nvPr>
        </p:nvSpPr>
        <p:spPr/>
        <p:txBody>
          <a:bodyPr/>
          <a:lstStyle/>
          <a:p>
            <a:pPr lvl="0"/>
            <a:r>
              <a:rPr lang="zh-CN" altLang="en-US"/>
              <a:t>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en-US" dirty="0"/>
          </a:p>
        </p:txBody>
      </p:sp>
      <p:sp>
        <p:nvSpPr>
          <p:cNvPr id="4" name="Date Placeholder 3"/>
          <p:cNvSpPr>
            <a:spLocks noGrp="1"/>
          </p:cNvSpPr>
          <p:nvPr>
            <p:ph type="dt" sz="half" idx="10"/>
          </p:nvPr>
        </p:nvSpPr>
        <p:spPr/>
        <p:txBody>
          <a:bodyPr/>
          <a:lstStyle/>
          <a:p>
            <a:fld id="{310760E3-EB88-4223-91E8-6E75E9945EB6}" type="datetimeFigureOut">
              <a:rPr lang="zh-CN" altLang="en-US" smtClean="0"/>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3C5E4400-D1FB-422F-874E-267932C38600}" type="slidenum">
              <a:rPr lang="zh-CN" altLang="en-US" smtClean="0"/>
            </a:fld>
            <a:endParaRPr lang="zh-CN" alt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Title 1"/>
          <p:cNvSpPr>
            <a:spLocks noGrp="1"/>
          </p:cNvSpPr>
          <p:nvPr>
            <p:ph type="title"/>
          </p:nvPr>
        </p:nvSpPr>
        <p:spPr>
          <a:xfrm>
            <a:off x="831851" y="1709740"/>
            <a:ext cx="10515600" cy="2852737"/>
          </a:xfrm>
        </p:spPr>
        <p:txBody>
          <a:bodyPr anchor="b"/>
          <a:lstStyle>
            <a:lvl1pPr>
              <a:defRPr sz="6000"/>
            </a:lvl1pPr>
          </a:lstStyle>
          <a:p>
            <a:r>
              <a:rPr lang="zh-CN" altLang="en-US"/>
              <a:t>单击此处编辑母版标题样式</a:t>
            </a:r>
            <a:endParaRPr lang="en-US" dirty="0"/>
          </a:p>
        </p:txBody>
      </p:sp>
      <p:sp>
        <p:nvSpPr>
          <p:cNvPr id="3" name="Text Placeholder 2"/>
          <p:cNvSpPr>
            <a:spLocks noGrp="1"/>
          </p:cNvSpPr>
          <p:nvPr>
            <p:ph type="body" idx="1" hasCustomPrompt="1"/>
          </p:nvPr>
        </p:nvSpPr>
        <p:spPr>
          <a:xfrm>
            <a:off x="831851" y="4589465"/>
            <a:ext cx="105156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a:t>编辑母版文本样式</a:t>
            </a:r>
            <a:endParaRPr lang="zh-CN" altLang="en-US"/>
          </a:p>
        </p:txBody>
      </p:sp>
      <p:sp>
        <p:nvSpPr>
          <p:cNvPr id="4" name="Date Placeholder 3"/>
          <p:cNvSpPr>
            <a:spLocks noGrp="1"/>
          </p:cNvSpPr>
          <p:nvPr>
            <p:ph type="dt" sz="half" idx="10"/>
          </p:nvPr>
        </p:nvSpPr>
        <p:spPr/>
        <p:txBody>
          <a:bodyPr/>
          <a:lstStyle/>
          <a:p>
            <a:fld id="{310760E3-EB88-4223-91E8-6E75E9945EB6}" type="datetimeFigureOut">
              <a:rPr lang="zh-CN" altLang="en-US" smtClean="0"/>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3C5E4400-D1FB-422F-874E-267932C38600}" type="slidenum">
              <a:rPr lang="zh-CN" altLang="en-US" smtClean="0"/>
            </a:fld>
            <a:endParaRPr lang="zh-CN" alt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a:t>单击此处编辑母版标题样式</a:t>
            </a:r>
            <a:endParaRPr lang="en-US" dirty="0"/>
          </a:p>
        </p:txBody>
      </p:sp>
      <p:sp>
        <p:nvSpPr>
          <p:cNvPr id="3" name="Content Placeholder 2"/>
          <p:cNvSpPr>
            <a:spLocks noGrp="1"/>
          </p:cNvSpPr>
          <p:nvPr>
            <p:ph sz="half" idx="1" hasCustomPrompt="1"/>
          </p:nvPr>
        </p:nvSpPr>
        <p:spPr>
          <a:xfrm>
            <a:off x="838200" y="1825625"/>
            <a:ext cx="5181600" cy="4351338"/>
          </a:xfrm>
        </p:spPr>
        <p:txBody>
          <a:bodyPr/>
          <a:lstStyle/>
          <a:p>
            <a:pPr lvl="0"/>
            <a:r>
              <a:rPr lang="zh-CN" altLang="en-US"/>
              <a:t>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en-US" dirty="0"/>
          </a:p>
        </p:txBody>
      </p:sp>
      <p:sp>
        <p:nvSpPr>
          <p:cNvPr id="4" name="Content Placeholder 3"/>
          <p:cNvSpPr>
            <a:spLocks noGrp="1"/>
          </p:cNvSpPr>
          <p:nvPr>
            <p:ph sz="half" idx="2" hasCustomPrompt="1"/>
          </p:nvPr>
        </p:nvSpPr>
        <p:spPr>
          <a:xfrm>
            <a:off x="6172200" y="1825625"/>
            <a:ext cx="5181600" cy="4351338"/>
          </a:xfrm>
        </p:spPr>
        <p:txBody>
          <a:bodyPr/>
          <a:lstStyle/>
          <a:p>
            <a:pPr lvl="0"/>
            <a:r>
              <a:rPr lang="zh-CN" altLang="en-US"/>
              <a:t>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en-US" dirty="0"/>
          </a:p>
        </p:txBody>
      </p:sp>
      <p:sp>
        <p:nvSpPr>
          <p:cNvPr id="5" name="Date Placeholder 4"/>
          <p:cNvSpPr>
            <a:spLocks noGrp="1"/>
          </p:cNvSpPr>
          <p:nvPr>
            <p:ph type="dt" sz="half" idx="10"/>
          </p:nvPr>
        </p:nvSpPr>
        <p:spPr/>
        <p:txBody>
          <a:bodyPr/>
          <a:lstStyle/>
          <a:p>
            <a:fld id="{310760E3-EB88-4223-91E8-6E75E9945EB6}" type="datetimeFigureOut">
              <a:rPr lang="zh-CN" altLang="en-US" smtClean="0"/>
            </a:fld>
            <a:endParaRPr lang="zh-CN" altLang="en-US"/>
          </a:p>
        </p:txBody>
      </p:sp>
      <p:sp>
        <p:nvSpPr>
          <p:cNvPr id="6" name="Footer Placeholder 5"/>
          <p:cNvSpPr>
            <a:spLocks noGrp="1"/>
          </p:cNvSpPr>
          <p:nvPr>
            <p:ph type="ftr" sz="quarter" idx="11"/>
          </p:nvPr>
        </p:nvSpPr>
        <p:spPr/>
        <p:txBody>
          <a:bodyPr/>
          <a:lstStyle/>
          <a:p>
            <a:endParaRPr lang="zh-CN" altLang="en-US"/>
          </a:p>
        </p:txBody>
      </p:sp>
      <p:sp>
        <p:nvSpPr>
          <p:cNvPr id="7" name="Slide Number Placeholder 6"/>
          <p:cNvSpPr>
            <a:spLocks noGrp="1"/>
          </p:cNvSpPr>
          <p:nvPr>
            <p:ph type="sldNum" sz="quarter" idx="12"/>
          </p:nvPr>
        </p:nvSpPr>
        <p:spPr/>
        <p:txBody>
          <a:bodyPr/>
          <a:lstStyle/>
          <a:p>
            <a:fld id="{3C5E4400-D1FB-422F-874E-267932C38600}" type="slidenum">
              <a:rPr lang="zh-CN" altLang="en-US" smtClean="0"/>
            </a:fld>
            <a:endParaRPr lang="zh-CN" altLang="en-US"/>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7"/>
            <a:ext cx="10515600" cy="1325563"/>
          </a:xfrm>
        </p:spPr>
        <p:txBody>
          <a:bodyPr/>
          <a:lstStyle/>
          <a:p>
            <a:r>
              <a:rPr lang="zh-CN" altLang="en-US"/>
              <a:t>单击此处编辑母版标题样式</a:t>
            </a:r>
            <a:endParaRPr lang="en-US" dirty="0"/>
          </a:p>
        </p:txBody>
      </p:sp>
      <p:sp>
        <p:nvSpPr>
          <p:cNvPr id="3" name="Text Placeholder 2"/>
          <p:cNvSpPr>
            <a:spLocks noGrp="1"/>
          </p:cNvSpPr>
          <p:nvPr>
            <p:ph type="body" idx="1" hasCustomPrompt="1"/>
          </p:nvPr>
        </p:nvSpPr>
        <p:spPr>
          <a:xfrm>
            <a:off x="839789"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编辑母版文本样式</a:t>
            </a:r>
            <a:endParaRPr lang="zh-CN" altLang="en-US"/>
          </a:p>
        </p:txBody>
      </p:sp>
      <p:sp>
        <p:nvSpPr>
          <p:cNvPr id="4" name="Content Placeholder 3"/>
          <p:cNvSpPr>
            <a:spLocks noGrp="1"/>
          </p:cNvSpPr>
          <p:nvPr>
            <p:ph sz="half" idx="2" hasCustomPrompt="1"/>
          </p:nvPr>
        </p:nvSpPr>
        <p:spPr>
          <a:xfrm>
            <a:off x="839789" y="2505075"/>
            <a:ext cx="5157787" cy="3684588"/>
          </a:xfrm>
        </p:spPr>
        <p:txBody>
          <a:bodyPr/>
          <a:lstStyle/>
          <a:p>
            <a:pPr lvl="0"/>
            <a:r>
              <a:rPr lang="zh-CN" altLang="en-US"/>
              <a:t>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en-US" dirty="0"/>
          </a:p>
        </p:txBody>
      </p:sp>
      <p:sp>
        <p:nvSpPr>
          <p:cNvPr id="5" name="Text Placeholder 4"/>
          <p:cNvSpPr>
            <a:spLocks noGrp="1"/>
          </p:cNvSpPr>
          <p:nvPr>
            <p:ph type="body" sz="quarter" idx="3" hasCustomPrompt="1"/>
          </p:nvPr>
        </p:nvSpPr>
        <p:spPr>
          <a:xfrm>
            <a:off x="6172201"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编辑母版文本样式</a:t>
            </a:r>
            <a:endParaRPr lang="zh-CN" altLang="en-US"/>
          </a:p>
        </p:txBody>
      </p:sp>
      <p:sp>
        <p:nvSpPr>
          <p:cNvPr id="6" name="Content Placeholder 5"/>
          <p:cNvSpPr>
            <a:spLocks noGrp="1"/>
          </p:cNvSpPr>
          <p:nvPr>
            <p:ph sz="quarter" idx="4" hasCustomPrompt="1"/>
          </p:nvPr>
        </p:nvSpPr>
        <p:spPr>
          <a:xfrm>
            <a:off x="6172201" y="2505075"/>
            <a:ext cx="5183188" cy="3684588"/>
          </a:xfrm>
        </p:spPr>
        <p:txBody>
          <a:bodyPr/>
          <a:lstStyle/>
          <a:p>
            <a:pPr lvl="0"/>
            <a:r>
              <a:rPr lang="zh-CN" altLang="en-US"/>
              <a:t>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en-US" dirty="0"/>
          </a:p>
        </p:txBody>
      </p:sp>
      <p:sp>
        <p:nvSpPr>
          <p:cNvPr id="7" name="Date Placeholder 6"/>
          <p:cNvSpPr>
            <a:spLocks noGrp="1"/>
          </p:cNvSpPr>
          <p:nvPr>
            <p:ph type="dt" sz="half" idx="10"/>
          </p:nvPr>
        </p:nvSpPr>
        <p:spPr/>
        <p:txBody>
          <a:bodyPr/>
          <a:lstStyle/>
          <a:p>
            <a:fld id="{310760E3-EB88-4223-91E8-6E75E9945EB6}" type="datetimeFigureOut">
              <a:rPr lang="zh-CN" altLang="en-US" smtClean="0"/>
            </a:fld>
            <a:endParaRPr lang="zh-CN" altLang="en-US"/>
          </a:p>
        </p:txBody>
      </p:sp>
      <p:sp>
        <p:nvSpPr>
          <p:cNvPr id="8" name="Footer Placeholder 7"/>
          <p:cNvSpPr>
            <a:spLocks noGrp="1"/>
          </p:cNvSpPr>
          <p:nvPr>
            <p:ph type="ftr" sz="quarter" idx="11"/>
          </p:nvPr>
        </p:nvSpPr>
        <p:spPr/>
        <p:txBody>
          <a:bodyPr/>
          <a:lstStyle/>
          <a:p>
            <a:endParaRPr lang="zh-CN" altLang="en-US"/>
          </a:p>
        </p:txBody>
      </p:sp>
      <p:sp>
        <p:nvSpPr>
          <p:cNvPr id="9" name="Slide Number Placeholder 8"/>
          <p:cNvSpPr>
            <a:spLocks noGrp="1"/>
          </p:cNvSpPr>
          <p:nvPr>
            <p:ph type="sldNum" sz="quarter" idx="12"/>
          </p:nvPr>
        </p:nvSpPr>
        <p:spPr/>
        <p:txBody>
          <a:bodyPr/>
          <a:lstStyle/>
          <a:p>
            <a:fld id="{3C5E4400-D1FB-422F-874E-267932C38600}" type="slidenum">
              <a:rPr lang="zh-CN" altLang="en-US" smtClean="0"/>
            </a:fld>
            <a:endParaRPr lang="zh-CN" alt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a:t>单击此处编辑母版标题样式</a:t>
            </a:r>
            <a:endParaRPr lang="en-US" dirty="0"/>
          </a:p>
        </p:txBody>
      </p:sp>
      <p:sp>
        <p:nvSpPr>
          <p:cNvPr id="3" name="Date Placeholder 2"/>
          <p:cNvSpPr>
            <a:spLocks noGrp="1"/>
          </p:cNvSpPr>
          <p:nvPr>
            <p:ph type="dt" sz="half" idx="10"/>
          </p:nvPr>
        </p:nvSpPr>
        <p:spPr/>
        <p:txBody>
          <a:bodyPr/>
          <a:lstStyle/>
          <a:p>
            <a:fld id="{310760E3-EB88-4223-91E8-6E75E9945EB6}" type="datetimeFigureOut">
              <a:rPr lang="zh-CN" altLang="en-US" smtClean="0"/>
            </a:fld>
            <a:endParaRPr lang="zh-CN" altLang="en-US"/>
          </a:p>
        </p:txBody>
      </p:sp>
      <p:sp>
        <p:nvSpPr>
          <p:cNvPr id="4" name="Footer Placeholder 3"/>
          <p:cNvSpPr>
            <a:spLocks noGrp="1"/>
          </p:cNvSpPr>
          <p:nvPr>
            <p:ph type="ftr" sz="quarter" idx="11"/>
          </p:nvPr>
        </p:nvSpPr>
        <p:spPr/>
        <p:txBody>
          <a:bodyPr/>
          <a:lstStyle/>
          <a:p>
            <a:endParaRPr lang="zh-CN" altLang="en-US"/>
          </a:p>
        </p:txBody>
      </p:sp>
      <p:sp>
        <p:nvSpPr>
          <p:cNvPr id="5" name="Slide Number Placeholder 4"/>
          <p:cNvSpPr>
            <a:spLocks noGrp="1"/>
          </p:cNvSpPr>
          <p:nvPr>
            <p:ph type="sldNum" sz="quarter" idx="12"/>
          </p:nvPr>
        </p:nvSpPr>
        <p:spPr/>
        <p:txBody>
          <a:bodyPr/>
          <a:lstStyle/>
          <a:p>
            <a:fld id="{3C5E4400-D1FB-422F-874E-267932C38600}" type="slidenum">
              <a:rPr lang="zh-CN" altLang="en-US" smtClean="0"/>
            </a:fld>
            <a:endParaRPr lang="zh-CN" altLang="en-US"/>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10760E3-EB88-4223-91E8-6E75E9945EB6}" type="datetimeFigureOut">
              <a:rPr lang="zh-CN" altLang="en-US" smtClean="0"/>
            </a:fld>
            <a:endParaRPr lang="zh-CN" altLang="en-US"/>
          </a:p>
        </p:txBody>
      </p:sp>
      <p:sp>
        <p:nvSpPr>
          <p:cNvPr id="3" name="Footer Placeholder 2"/>
          <p:cNvSpPr>
            <a:spLocks noGrp="1"/>
          </p:cNvSpPr>
          <p:nvPr>
            <p:ph type="ftr" sz="quarter" idx="11"/>
          </p:nvPr>
        </p:nvSpPr>
        <p:spPr/>
        <p:txBody>
          <a:bodyPr/>
          <a:lstStyle/>
          <a:p>
            <a:endParaRPr lang="zh-CN" altLang="en-US"/>
          </a:p>
        </p:txBody>
      </p:sp>
      <p:sp>
        <p:nvSpPr>
          <p:cNvPr id="4" name="Slide Number Placeholder 3"/>
          <p:cNvSpPr>
            <a:spLocks noGrp="1"/>
          </p:cNvSpPr>
          <p:nvPr>
            <p:ph type="sldNum" sz="quarter" idx="12"/>
          </p:nvPr>
        </p:nvSpPr>
        <p:spPr/>
        <p:txBody>
          <a:bodyPr/>
          <a:lstStyle/>
          <a:p>
            <a:fld id="{3C5E4400-D1FB-422F-874E-267932C38600}" type="slidenum">
              <a:rPr lang="zh-CN" altLang="en-US" smtClean="0"/>
            </a:fld>
            <a:endParaRPr lang="zh-CN" alt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zh-CN" altLang="en-US"/>
              <a:t>单击此处编辑母版标题样式</a:t>
            </a:r>
            <a:endParaRPr lang="en-US" dirty="0"/>
          </a:p>
        </p:txBody>
      </p:sp>
      <p:sp>
        <p:nvSpPr>
          <p:cNvPr id="3" name="Content Placeholder 2"/>
          <p:cNvSpPr>
            <a:spLocks noGrp="1"/>
          </p:cNvSpPr>
          <p:nvPr>
            <p:ph idx="1" hasCustomPrompt="1"/>
          </p:nvPr>
        </p:nvSpPr>
        <p:spPr>
          <a:xfrm>
            <a:off x="5183188" y="987427"/>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en-US" dirty="0"/>
          </a:p>
        </p:txBody>
      </p:sp>
      <p:sp>
        <p:nvSpPr>
          <p:cNvPr id="4" name="Text Placeholder 3"/>
          <p:cNvSpPr>
            <a:spLocks noGrp="1"/>
          </p:cNvSpPr>
          <p:nvPr>
            <p:ph type="body" sz="half" idx="2" hasCustomPrompt="1"/>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编辑母版文本样式</a:t>
            </a:r>
            <a:endParaRPr lang="zh-CN" altLang="en-US"/>
          </a:p>
        </p:txBody>
      </p:sp>
      <p:sp>
        <p:nvSpPr>
          <p:cNvPr id="5" name="Date Placeholder 4"/>
          <p:cNvSpPr>
            <a:spLocks noGrp="1"/>
          </p:cNvSpPr>
          <p:nvPr>
            <p:ph type="dt" sz="half" idx="10"/>
          </p:nvPr>
        </p:nvSpPr>
        <p:spPr/>
        <p:txBody>
          <a:bodyPr/>
          <a:lstStyle/>
          <a:p>
            <a:fld id="{310760E3-EB88-4223-91E8-6E75E9945EB6}" type="datetimeFigureOut">
              <a:rPr lang="zh-CN" altLang="en-US" smtClean="0"/>
            </a:fld>
            <a:endParaRPr lang="zh-CN" altLang="en-US"/>
          </a:p>
        </p:txBody>
      </p:sp>
      <p:sp>
        <p:nvSpPr>
          <p:cNvPr id="6" name="Footer Placeholder 5"/>
          <p:cNvSpPr>
            <a:spLocks noGrp="1"/>
          </p:cNvSpPr>
          <p:nvPr>
            <p:ph type="ftr" sz="quarter" idx="11"/>
          </p:nvPr>
        </p:nvSpPr>
        <p:spPr/>
        <p:txBody>
          <a:bodyPr/>
          <a:lstStyle/>
          <a:p>
            <a:endParaRPr lang="zh-CN" altLang="en-US"/>
          </a:p>
        </p:txBody>
      </p:sp>
      <p:sp>
        <p:nvSpPr>
          <p:cNvPr id="7" name="Slide Number Placeholder 6"/>
          <p:cNvSpPr>
            <a:spLocks noGrp="1"/>
          </p:cNvSpPr>
          <p:nvPr>
            <p:ph type="sldNum" sz="quarter" idx="12"/>
          </p:nvPr>
        </p:nvSpPr>
        <p:spPr/>
        <p:txBody>
          <a:bodyPr/>
          <a:lstStyle/>
          <a:p>
            <a:fld id="{3C5E4400-D1FB-422F-874E-267932C38600}" type="slidenum">
              <a:rPr lang="zh-CN" altLang="en-US" smtClean="0"/>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endParaRPr lang="zh-CN" altLang="en-US"/>
          </a:p>
        </p:txBody>
      </p:sp>
      <p:sp>
        <p:nvSpPr>
          <p:cNvPr id="3" name="内容占位符 2"/>
          <p:cNvSpPr>
            <a:spLocks noGrp="1"/>
          </p:cNvSpPr>
          <p:nvPr>
            <p:ph idx="1"/>
          </p:nvPr>
        </p:nvSpPr>
        <p:spPr/>
        <p:txBody>
          <a:bodyPr/>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4" name="日期占位符 3"/>
          <p:cNvSpPr>
            <a:spLocks noGrp="1"/>
          </p:cNvSpPr>
          <p:nvPr>
            <p:ph type="dt" sz="half" idx="10"/>
          </p:nvPr>
        </p:nvSpPr>
        <p:spPr/>
        <p:txBody>
          <a:bodyPr/>
          <a:lstStyle/>
          <a:p>
            <a:fld id="{1FF38B6D-CF5A-41D0-9C0F-51A82D06A773}"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82596D75-01EC-497A-A98C-5780553AC4F0}" type="slidenum">
              <a:rPr lang="zh-CN" altLang="en-US" smtClean="0"/>
            </a:fld>
            <a:endParaRPr lang="zh-CN" alt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zh-CN" altLang="en-US"/>
              <a:t>单击此处编辑母版标题样式</a:t>
            </a:r>
            <a:endParaRPr lang="en-US" dirty="0"/>
          </a:p>
        </p:txBody>
      </p:sp>
      <p:sp>
        <p:nvSpPr>
          <p:cNvPr id="3" name="Picture Placeholder 2"/>
          <p:cNvSpPr>
            <a:spLocks noGrp="1" noChangeAspect="1"/>
          </p:cNvSpPr>
          <p:nvPr>
            <p:ph type="pic" idx="1"/>
          </p:nvPr>
        </p:nvSpPr>
        <p:spPr>
          <a:xfrm>
            <a:off x="5183188" y="987427"/>
            <a:ext cx="617220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zh-CN" altLang="en-US"/>
              <a:t>单击图标添加图片</a:t>
            </a:r>
            <a:endParaRPr lang="en-US" dirty="0"/>
          </a:p>
        </p:txBody>
      </p:sp>
      <p:sp>
        <p:nvSpPr>
          <p:cNvPr id="4" name="Text Placeholder 3"/>
          <p:cNvSpPr>
            <a:spLocks noGrp="1"/>
          </p:cNvSpPr>
          <p:nvPr>
            <p:ph type="body" sz="half" idx="2" hasCustomPrompt="1"/>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编辑母版文本样式</a:t>
            </a:r>
            <a:endParaRPr lang="zh-CN" altLang="en-US"/>
          </a:p>
        </p:txBody>
      </p:sp>
      <p:sp>
        <p:nvSpPr>
          <p:cNvPr id="5" name="Date Placeholder 4"/>
          <p:cNvSpPr>
            <a:spLocks noGrp="1"/>
          </p:cNvSpPr>
          <p:nvPr>
            <p:ph type="dt" sz="half" idx="10"/>
          </p:nvPr>
        </p:nvSpPr>
        <p:spPr/>
        <p:txBody>
          <a:bodyPr/>
          <a:lstStyle/>
          <a:p>
            <a:fld id="{310760E3-EB88-4223-91E8-6E75E9945EB6}" type="datetimeFigureOut">
              <a:rPr lang="zh-CN" altLang="en-US" smtClean="0"/>
            </a:fld>
            <a:endParaRPr lang="zh-CN" altLang="en-US"/>
          </a:p>
        </p:txBody>
      </p:sp>
      <p:sp>
        <p:nvSpPr>
          <p:cNvPr id="6" name="Footer Placeholder 5"/>
          <p:cNvSpPr>
            <a:spLocks noGrp="1"/>
          </p:cNvSpPr>
          <p:nvPr>
            <p:ph type="ftr" sz="quarter" idx="11"/>
          </p:nvPr>
        </p:nvSpPr>
        <p:spPr/>
        <p:txBody>
          <a:bodyPr/>
          <a:lstStyle/>
          <a:p>
            <a:endParaRPr lang="zh-CN" altLang="en-US"/>
          </a:p>
        </p:txBody>
      </p:sp>
      <p:sp>
        <p:nvSpPr>
          <p:cNvPr id="7" name="Slide Number Placeholder 6"/>
          <p:cNvSpPr>
            <a:spLocks noGrp="1"/>
          </p:cNvSpPr>
          <p:nvPr>
            <p:ph type="sldNum" sz="quarter" idx="12"/>
          </p:nvPr>
        </p:nvSpPr>
        <p:spPr/>
        <p:txBody>
          <a:bodyPr/>
          <a:lstStyle/>
          <a:p>
            <a:fld id="{3C5E4400-D1FB-422F-874E-267932C38600}" type="slidenum">
              <a:rPr lang="zh-CN" altLang="en-US" smtClean="0"/>
            </a:fld>
            <a:endParaRPr lang="zh-CN" altLang="en-US"/>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a:t>单击此处编辑母版标题样式</a:t>
            </a:r>
            <a:endParaRPr lang="en-US" dirty="0"/>
          </a:p>
        </p:txBody>
      </p:sp>
      <p:sp>
        <p:nvSpPr>
          <p:cNvPr id="3" name="Vertical Text Placeholder 2"/>
          <p:cNvSpPr>
            <a:spLocks noGrp="1"/>
          </p:cNvSpPr>
          <p:nvPr>
            <p:ph type="body" orient="vert" idx="1" hasCustomPrompt="1"/>
          </p:nvPr>
        </p:nvSpPr>
        <p:spPr/>
        <p:txBody>
          <a:bodyPr vert="eaVert"/>
          <a:lstStyle/>
          <a:p>
            <a:pPr lvl="0"/>
            <a:r>
              <a:rPr lang="zh-CN" altLang="en-US"/>
              <a:t>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en-US" dirty="0"/>
          </a:p>
        </p:txBody>
      </p:sp>
      <p:sp>
        <p:nvSpPr>
          <p:cNvPr id="4" name="Date Placeholder 3"/>
          <p:cNvSpPr>
            <a:spLocks noGrp="1"/>
          </p:cNvSpPr>
          <p:nvPr>
            <p:ph type="dt" sz="half" idx="10"/>
          </p:nvPr>
        </p:nvSpPr>
        <p:spPr/>
        <p:txBody>
          <a:bodyPr/>
          <a:lstStyle/>
          <a:p>
            <a:fld id="{310760E3-EB88-4223-91E8-6E75E9945EB6}" type="datetimeFigureOut">
              <a:rPr lang="zh-CN" altLang="en-US" smtClean="0"/>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3C5E4400-D1FB-422F-874E-267932C38600}" type="slidenum">
              <a:rPr lang="zh-CN" altLang="en-US" smtClean="0"/>
            </a:fld>
            <a:endParaRPr lang="zh-CN" altLang="en-US"/>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1" y="365125"/>
            <a:ext cx="2628900" cy="5811838"/>
          </a:xfrm>
        </p:spPr>
        <p:txBody>
          <a:bodyPr vert="eaVert"/>
          <a:lstStyle/>
          <a:p>
            <a:r>
              <a:rPr lang="zh-CN" altLang="en-US"/>
              <a:t>单击此处编辑母版标题样式</a:t>
            </a:r>
            <a:endParaRPr lang="en-US" dirty="0"/>
          </a:p>
        </p:txBody>
      </p:sp>
      <p:sp>
        <p:nvSpPr>
          <p:cNvPr id="3" name="Vertical Text Placeholder 2"/>
          <p:cNvSpPr>
            <a:spLocks noGrp="1"/>
          </p:cNvSpPr>
          <p:nvPr>
            <p:ph type="body" orient="vert" idx="1" hasCustomPrompt="1"/>
          </p:nvPr>
        </p:nvSpPr>
        <p:spPr>
          <a:xfrm>
            <a:off x="838201" y="365125"/>
            <a:ext cx="7734300" cy="5811838"/>
          </a:xfrm>
        </p:spPr>
        <p:txBody>
          <a:bodyPr vert="eaVert"/>
          <a:lstStyle/>
          <a:p>
            <a:pPr lvl="0"/>
            <a:r>
              <a:rPr lang="zh-CN" altLang="en-US"/>
              <a:t>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en-US" dirty="0"/>
          </a:p>
        </p:txBody>
      </p:sp>
      <p:sp>
        <p:nvSpPr>
          <p:cNvPr id="4" name="Date Placeholder 3"/>
          <p:cNvSpPr>
            <a:spLocks noGrp="1"/>
          </p:cNvSpPr>
          <p:nvPr>
            <p:ph type="dt" sz="half" idx="10"/>
          </p:nvPr>
        </p:nvSpPr>
        <p:spPr/>
        <p:txBody>
          <a:bodyPr/>
          <a:lstStyle/>
          <a:p>
            <a:fld id="{310760E3-EB88-4223-91E8-6E75E9945EB6}" type="datetimeFigureOut">
              <a:rPr lang="zh-CN" altLang="en-US" smtClean="0"/>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3C5E4400-D1FB-422F-874E-267932C38600}" type="slidenum">
              <a:rPr lang="zh-CN" altLang="en-US" smtClean="0"/>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1709738"/>
            <a:ext cx="10515600" cy="2852737"/>
          </a:xfrm>
        </p:spPr>
        <p:txBody>
          <a:bodyPr anchor="b"/>
          <a:lstStyle>
            <a:lvl1pPr>
              <a:defRPr sz="6000"/>
            </a:lvl1pPr>
          </a:lstStyle>
          <a:p>
            <a:r>
              <a:rPr lang="zh-CN" altLang="en-US"/>
              <a:t>单击此处编辑母版标题样式</a:t>
            </a:r>
            <a:endParaRPr lang="zh-CN" altLang="en-US"/>
          </a:p>
        </p:txBody>
      </p:sp>
      <p:sp>
        <p:nvSpPr>
          <p:cNvPr id="3" name="文本占位符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a:t>单击此处编辑母版文本样式</a:t>
            </a:r>
            <a:endParaRPr lang="zh-CN" altLang="en-US"/>
          </a:p>
        </p:txBody>
      </p:sp>
      <p:sp>
        <p:nvSpPr>
          <p:cNvPr id="4" name="日期占位符 3"/>
          <p:cNvSpPr>
            <a:spLocks noGrp="1"/>
          </p:cNvSpPr>
          <p:nvPr>
            <p:ph type="dt" sz="half" idx="10"/>
          </p:nvPr>
        </p:nvSpPr>
        <p:spPr/>
        <p:txBody>
          <a:bodyPr/>
          <a:lstStyle/>
          <a:p>
            <a:fld id="{1FF38B6D-CF5A-41D0-9C0F-51A82D06A773}"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82596D75-01EC-497A-A98C-5780553AC4F0}" type="slidenum">
              <a:rPr lang="zh-CN" altLang="en-US" smtClean="0"/>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endParaRPr lang="zh-CN" altLang="en-US"/>
          </a:p>
        </p:txBody>
      </p:sp>
      <p:sp>
        <p:nvSpPr>
          <p:cNvPr id="3" name="内容占位符 2"/>
          <p:cNvSpPr>
            <a:spLocks noGrp="1"/>
          </p:cNvSpPr>
          <p:nvPr>
            <p:ph sz="half" idx="1"/>
          </p:nvPr>
        </p:nvSpPr>
        <p:spPr>
          <a:xfrm>
            <a:off x="838200" y="1825625"/>
            <a:ext cx="5181600" cy="4351338"/>
          </a:xfrm>
        </p:spPr>
        <p:txBody>
          <a:bodyPr/>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4" name="内容占位符 3"/>
          <p:cNvSpPr>
            <a:spLocks noGrp="1"/>
          </p:cNvSpPr>
          <p:nvPr>
            <p:ph sz="half" idx="2"/>
          </p:nvPr>
        </p:nvSpPr>
        <p:spPr>
          <a:xfrm>
            <a:off x="6172200" y="1825625"/>
            <a:ext cx="5181600" cy="4351338"/>
          </a:xfrm>
        </p:spPr>
        <p:txBody>
          <a:bodyPr/>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5" name="日期占位符 4"/>
          <p:cNvSpPr>
            <a:spLocks noGrp="1"/>
          </p:cNvSpPr>
          <p:nvPr>
            <p:ph type="dt" sz="half" idx="10"/>
          </p:nvPr>
        </p:nvSpPr>
        <p:spPr/>
        <p:txBody>
          <a:bodyPr/>
          <a:lstStyle/>
          <a:p>
            <a:fld id="{1FF38B6D-CF5A-41D0-9C0F-51A82D06A773}" type="datetimeFigureOut">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82596D75-01EC-497A-A98C-5780553AC4F0}" type="slidenum">
              <a:rPr lang="zh-CN" altLang="en-US" smtClean="0"/>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5"/>
            <a:ext cx="10515600" cy="1325563"/>
          </a:xfrm>
        </p:spPr>
        <p:txBody>
          <a:bodyPr/>
          <a:lstStyle/>
          <a:p>
            <a:r>
              <a:rPr lang="zh-CN" altLang="en-US"/>
              <a:t>单击此处编辑母版标题样式</a:t>
            </a:r>
            <a:endParaRPr lang="zh-CN" altLang="en-US"/>
          </a:p>
        </p:txBody>
      </p:sp>
      <p:sp>
        <p:nvSpPr>
          <p:cNvPr id="3" name="文本占位符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endParaRPr lang="zh-CN" altLang="en-US"/>
          </a:p>
        </p:txBody>
      </p:sp>
      <p:sp>
        <p:nvSpPr>
          <p:cNvPr id="4" name="内容占位符 3"/>
          <p:cNvSpPr>
            <a:spLocks noGrp="1"/>
          </p:cNvSpPr>
          <p:nvPr>
            <p:ph sz="half" idx="2"/>
          </p:nvPr>
        </p:nvSpPr>
        <p:spPr>
          <a:xfrm>
            <a:off x="839788" y="2505075"/>
            <a:ext cx="5157787" cy="3684588"/>
          </a:xfrm>
        </p:spPr>
        <p:txBody>
          <a:bodyPr/>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5" name="文本占位符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endParaRPr lang="zh-CN" altLang="en-US"/>
          </a:p>
        </p:txBody>
      </p:sp>
      <p:sp>
        <p:nvSpPr>
          <p:cNvPr id="6" name="内容占位符 5"/>
          <p:cNvSpPr>
            <a:spLocks noGrp="1"/>
          </p:cNvSpPr>
          <p:nvPr>
            <p:ph sz="quarter" idx="4"/>
          </p:nvPr>
        </p:nvSpPr>
        <p:spPr>
          <a:xfrm>
            <a:off x="6172200" y="2505075"/>
            <a:ext cx="5183188" cy="3684588"/>
          </a:xfrm>
        </p:spPr>
        <p:txBody>
          <a:bodyPr/>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7" name="日期占位符 6"/>
          <p:cNvSpPr>
            <a:spLocks noGrp="1"/>
          </p:cNvSpPr>
          <p:nvPr>
            <p:ph type="dt" sz="half" idx="10"/>
          </p:nvPr>
        </p:nvSpPr>
        <p:spPr/>
        <p:txBody>
          <a:bodyPr/>
          <a:lstStyle/>
          <a:p>
            <a:fld id="{1FF38B6D-CF5A-41D0-9C0F-51A82D06A773}" type="datetimeFigureOut">
              <a:rPr lang="zh-CN" altLang="en-US" smtClean="0"/>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82596D75-01EC-497A-A98C-5780553AC4F0}" type="slidenum">
              <a:rPr lang="zh-CN" altLang="en-US" smtClean="0"/>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endParaRPr lang="zh-CN" altLang="en-US"/>
          </a:p>
        </p:txBody>
      </p:sp>
      <p:sp>
        <p:nvSpPr>
          <p:cNvPr id="3" name="日期占位符 2"/>
          <p:cNvSpPr>
            <a:spLocks noGrp="1"/>
          </p:cNvSpPr>
          <p:nvPr>
            <p:ph type="dt" sz="half" idx="10"/>
          </p:nvPr>
        </p:nvSpPr>
        <p:spPr/>
        <p:txBody>
          <a:bodyPr/>
          <a:lstStyle/>
          <a:p>
            <a:fld id="{1FF38B6D-CF5A-41D0-9C0F-51A82D06A773}"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82596D75-01EC-497A-A98C-5780553AC4F0}" type="slidenum">
              <a:rPr lang="zh-CN" altLang="en-US" smtClean="0"/>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1FF38B6D-CF5A-41D0-9C0F-51A82D06A773}" type="datetimeFigureOut">
              <a:rPr lang="zh-CN" altLang="en-US" smtClean="0"/>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82596D75-01EC-497A-A98C-5780553AC4F0}" type="slidenum">
              <a:rPr lang="zh-CN" altLang="en-US" smtClean="0"/>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839788" y="457200"/>
            <a:ext cx="3932237" cy="1600200"/>
          </a:xfrm>
        </p:spPr>
        <p:txBody>
          <a:bodyPr anchor="b"/>
          <a:lstStyle>
            <a:lvl1pPr>
              <a:defRPr sz="3200"/>
            </a:lvl1pPr>
          </a:lstStyle>
          <a:p>
            <a:r>
              <a:rPr lang="zh-CN" altLang="en-US"/>
              <a:t>单击此处编辑母版标题样式</a:t>
            </a:r>
            <a:endParaRPr lang="zh-CN" altLang="en-US"/>
          </a:p>
        </p:txBody>
      </p:sp>
      <p:sp>
        <p:nvSpPr>
          <p:cNvPr id="3" name="内容占位符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4" name="文本占位符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endParaRPr lang="zh-CN" altLang="en-US"/>
          </a:p>
        </p:txBody>
      </p:sp>
      <p:sp>
        <p:nvSpPr>
          <p:cNvPr id="5" name="日期占位符 4"/>
          <p:cNvSpPr>
            <a:spLocks noGrp="1"/>
          </p:cNvSpPr>
          <p:nvPr>
            <p:ph type="dt" sz="half" idx="10"/>
          </p:nvPr>
        </p:nvSpPr>
        <p:spPr/>
        <p:txBody>
          <a:bodyPr/>
          <a:lstStyle/>
          <a:p>
            <a:fld id="{1FF38B6D-CF5A-41D0-9C0F-51A82D06A773}" type="datetimeFigureOut">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82596D75-01EC-497A-A98C-5780553AC4F0}" type="slidenum">
              <a:rPr lang="zh-CN" altLang="en-US" smtClean="0"/>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839788" y="457200"/>
            <a:ext cx="3932237" cy="1600200"/>
          </a:xfrm>
        </p:spPr>
        <p:txBody>
          <a:bodyPr anchor="b"/>
          <a:lstStyle>
            <a:lvl1pPr>
              <a:defRPr sz="3200"/>
            </a:lvl1pPr>
          </a:lstStyle>
          <a:p>
            <a:r>
              <a:rPr lang="zh-CN" altLang="en-US"/>
              <a:t>单击此处编辑母版标题样式</a:t>
            </a:r>
            <a:endParaRPr lang="zh-CN" altLang="en-US"/>
          </a:p>
        </p:txBody>
      </p:sp>
      <p:sp>
        <p:nvSpPr>
          <p:cNvPr id="3" name="图片占位符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endParaRPr lang="zh-CN" altLang="en-US"/>
          </a:p>
        </p:txBody>
      </p:sp>
      <p:sp>
        <p:nvSpPr>
          <p:cNvPr id="5" name="日期占位符 4"/>
          <p:cNvSpPr>
            <a:spLocks noGrp="1"/>
          </p:cNvSpPr>
          <p:nvPr>
            <p:ph type="dt" sz="half" idx="10"/>
          </p:nvPr>
        </p:nvSpPr>
        <p:spPr/>
        <p:txBody>
          <a:bodyPr/>
          <a:lstStyle/>
          <a:p>
            <a:fld id="{1FF38B6D-CF5A-41D0-9C0F-51A82D06A773}" type="datetimeFigureOut">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82596D75-01EC-497A-A98C-5780553AC4F0}" type="slidenum">
              <a:rPr lang="zh-CN" altLang="en-US" smtClean="0"/>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3" Type="http://schemas.openxmlformats.org/officeDocument/2006/relationships/theme" Target="../theme/theme1.xml"/><Relationship Id="rId12" Type="http://schemas.openxmlformats.org/officeDocument/2006/relationships/image" Target="../media/image1.jpeg"/><Relationship Id="rId11" Type="http://schemas.openxmlformats.org/officeDocument/2006/relationships/slideLayout" Target="../slideLayouts/slideLayout1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9" Type="http://schemas.openxmlformats.org/officeDocument/2006/relationships/slideLayout" Target="../slideLayouts/slideLayout20.xml"/><Relationship Id="rId8" Type="http://schemas.openxmlformats.org/officeDocument/2006/relationships/slideLayout" Target="../slideLayouts/slideLayout19.xml"/><Relationship Id="rId7" Type="http://schemas.openxmlformats.org/officeDocument/2006/relationships/slideLayout" Target="../slideLayouts/slideLayout18.xml"/><Relationship Id="rId6" Type="http://schemas.openxmlformats.org/officeDocument/2006/relationships/slideLayout" Target="../slideLayouts/slideLayout17.xml"/><Relationship Id="rId5" Type="http://schemas.openxmlformats.org/officeDocument/2006/relationships/slideLayout" Target="../slideLayouts/slideLayout16.xml"/><Relationship Id="rId4" Type="http://schemas.openxmlformats.org/officeDocument/2006/relationships/slideLayout" Target="../slideLayouts/slideLayout15.xml"/><Relationship Id="rId3" Type="http://schemas.openxmlformats.org/officeDocument/2006/relationships/slideLayout" Target="../slideLayouts/slideLayout14.xml"/><Relationship Id="rId2" Type="http://schemas.openxmlformats.org/officeDocument/2006/relationships/slideLayout" Target="../slideLayouts/slideLayout13.xml"/><Relationship Id="rId12" Type="http://schemas.openxmlformats.org/officeDocument/2006/relationships/theme" Target="../theme/theme2.xml"/><Relationship Id="rId11" Type="http://schemas.openxmlformats.org/officeDocument/2006/relationships/slideLayout" Target="../slideLayouts/slideLayout22.xml"/><Relationship Id="rId10" Type="http://schemas.openxmlformats.org/officeDocument/2006/relationships/slideLayout" Target="../slideLayouts/slideLayout21.xml"/><Relationship Id="rId1" Type="http://schemas.openxmlformats.org/officeDocument/2006/relationships/slideLayout" Target="../slideLayouts/slideLayout1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pattFill prst="pct5">
          <a:fgClr>
            <a:schemeClr val="bg2">
              <a:lumMod val="90000"/>
            </a:schemeClr>
          </a:fgClr>
          <a:bgClr>
            <a:srgbClr val="FFFFE7"/>
          </a:bgClr>
        </a:patt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zh-CN" altLang="en-US"/>
              <a:t>单击此处编辑母版标题样式</a:t>
            </a:r>
            <a:endParaRPr lang="zh-CN" altLang="en-US"/>
          </a:p>
        </p:txBody>
      </p:sp>
      <p:sp>
        <p:nvSpPr>
          <p:cNvPr id="3" name="文本占位符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FF38B6D-CF5A-41D0-9C0F-51A82D06A773}" type="datetimeFigureOut">
              <a:rPr lang="zh-CN" altLang="en-US" smtClean="0"/>
            </a:fld>
            <a:endParaRPr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2596D75-01EC-497A-A98C-5780553AC4F0}" type="slidenum">
              <a:rPr lang="zh-CN" altLang="en-US" smtClean="0"/>
            </a:fld>
            <a:endParaRPr lang="zh-CN" altLang="en-US"/>
          </a:p>
        </p:txBody>
      </p:sp>
      <p:pic>
        <p:nvPicPr>
          <p:cNvPr id="8" name="图片 7"/>
          <p:cNvPicPr>
            <a:picLocks noChangeAspect="1"/>
          </p:cNvPicPr>
          <p:nvPr userDrawn="1"/>
        </p:nvPicPr>
        <p:blipFill>
          <a:blip r:embed="rId12">
            <a:extLst>
              <a:ext uri="{28A0092B-C50C-407E-A947-70E740481C1C}">
                <a14:useLocalDpi xmlns:a14="http://schemas.microsoft.com/office/drawing/2010/main" val="0"/>
              </a:ext>
            </a:extLst>
          </a:blip>
          <a:stretch>
            <a:fillRect/>
          </a:stretch>
        </p:blipFill>
        <p:spPr>
          <a:xfrm>
            <a:off x="0" y="0"/>
            <a:ext cx="12192000" cy="6858000"/>
          </a:xfrm>
          <a:prstGeom prst="rect">
            <a:avLst/>
          </a:prstGeom>
        </p:spPr>
      </p:pic>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rgbClr val="96DAEA"/>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7"/>
            <a:ext cx="10515600" cy="1325563"/>
          </a:xfrm>
          <a:prstGeom prst="rect">
            <a:avLst/>
          </a:prstGeom>
        </p:spPr>
        <p:txBody>
          <a:bodyPr vert="horz" lIns="91440" tIns="45720" rIns="91440" bIns="45720" rtlCol="0" anchor="ctr">
            <a:normAutofit/>
          </a:bodyPr>
          <a:lstStyle/>
          <a:p>
            <a:r>
              <a:rPr lang="zh-CN" altLang="en-US"/>
              <a:t>单击此处编辑母版标题样式</a:t>
            </a:r>
            <a:endParaRPr lang="en-US" dirty="0"/>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a:t>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en-US" dirty="0"/>
          </a:p>
        </p:txBody>
      </p:sp>
      <p:sp>
        <p:nvSpPr>
          <p:cNvPr id="4" name="Date Placeholder 3"/>
          <p:cNvSpPr>
            <a:spLocks noGrp="1"/>
          </p:cNvSpPr>
          <p:nvPr>
            <p:ph type="dt" sz="half" idx="2"/>
          </p:nvPr>
        </p:nvSpPr>
        <p:spPr>
          <a:xfrm>
            <a:off x="838200" y="6356352"/>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10760E3-EB88-4223-91E8-6E75E9945EB6}" type="datetimeFigureOut">
              <a:rPr lang="zh-CN" altLang="en-US" smtClean="0"/>
            </a:fld>
            <a:endParaRPr lang="zh-CN" altLang="en-US"/>
          </a:p>
        </p:txBody>
      </p:sp>
      <p:sp>
        <p:nvSpPr>
          <p:cNvPr id="5" name="Footer Placeholder 4"/>
          <p:cNvSpPr>
            <a:spLocks noGrp="1"/>
          </p:cNvSpPr>
          <p:nvPr>
            <p:ph type="ftr" sz="quarter" idx="3"/>
          </p:nvPr>
        </p:nvSpPr>
        <p:spPr>
          <a:xfrm>
            <a:off x="4038600" y="6356352"/>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CN" altLang="en-US"/>
          </a:p>
        </p:txBody>
      </p:sp>
      <p:sp>
        <p:nvSpPr>
          <p:cNvPr id="6" name="Slide Number Placeholder 5"/>
          <p:cNvSpPr>
            <a:spLocks noGrp="1"/>
          </p:cNvSpPr>
          <p:nvPr>
            <p:ph type="sldNum" sz="quarter" idx="4"/>
          </p:nvPr>
        </p:nvSpPr>
        <p:spPr>
          <a:xfrm>
            <a:off x="8610600" y="6356352"/>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C5E4400-D1FB-422F-874E-267932C38600}" type="slidenum">
              <a:rPr lang="zh-CN" altLang="en-US" smtClean="0"/>
            </a:fld>
            <a:endParaRPr lang="zh-CN" alt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4" Type="http://schemas.openxmlformats.org/officeDocument/2006/relationships/slideLayout" Target="../slideLayouts/slideLayout2.xml"/><Relationship Id="rId3" Type="http://schemas.openxmlformats.org/officeDocument/2006/relationships/tags" Target="../tags/tag29.xml"/><Relationship Id="rId2" Type="http://schemas.openxmlformats.org/officeDocument/2006/relationships/tags" Target="../tags/tag28.xml"/><Relationship Id="rId1" Type="http://schemas.openxmlformats.org/officeDocument/2006/relationships/tags" Target="../tags/tag27.xml"/></Relationships>
</file>

<file path=ppt/slides/_rels/slide11.xml.rels><?xml version="1.0" encoding="UTF-8" standalone="yes"?>
<Relationships xmlns="http://schemas.openxmlformats.org/package/2006/relationships"><Relationship Id="rId4" Type="http://schemas.openxmlformats.org/officeDocument/2006/relationships/slideLayout" Target="../slideLayouts/slideLayout2.xml"/><Relationship Id="rId3" Type="http://schemas.openxmlformats.org/officeDocument/2006/relationships/tags" Target="../tags/tag32.xml"/><Relationship Id="rId2" Type="http://schemas.openxmlformats.org/officeDocument/2006/relationships/tags" Target="../tags/tag31.xml"/><Relationship Id="rId1" Type="http://schemas.openxmlformats.org/officeDocument/2006/relationships/tags" Target="../tags/tag30.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5" Type="http://schemas.openxmlformats.org/officeDocument/2006/relationships/slideLayout" Target="../slideLayouts/slideLayout2.xml"/><Relationship Id="rId4" Type="http://schemas.openxmlformats.org/officeDocument/2006/relationships/tags" Target="../tags/tag36.xml"/><Relationship Id="rId3" Type="http://schemas.openxmlformats.org/officeDocument/2006/relationships/tags" Target="../tags/tag35.xml"/><Relationship Id="rId2" Type="http://schemas.openxmlformats.org/officeDocument/2006/relationships/tags" Target="../tags/tag34.xml"/><Relationship Id="rId1" Type="http://schemas.openxmlformats.org/officeDocument/2006/relationships/tags" Target="../tags/tag33.xml"/></Relationships>
</file>

<file path=ppt/slides/_rels/slide14.xml.rels><?xml version="1.0" encoding="UTF-8" standalone="yes"?>
<Relationships xmlns="http://schemas.openxmlformats.org/package/2006/relationships"><Relationship Id="rId3" Type="http://schemas.openxmlformats.org/officeDocument/2006/relationships/slideLayout" Target="../slideLayouts/slideLayout7.xml"/><Relationship Id="rId2" Type="http://schemas.openxmlformats.org/officeDocument/2006/relationships/tags" Target="../tags/tag38.xml"/><Relationship Id="rId1" Type="http://schemas.openxmlformats.org/officeDocument/2006/relationships/tags" Target="../tags/tag37.xml"/></Relationships>
</file>

<file path=ppt/slides/_rels/slide15.xml.rels><?xml version="1.0" encoding="UTF-8" standalone="yes"?>
<Relationships xmlns="http://schemas.openxmlformats.org/package/2006/relationships"><Relationship Id="rId4" Type="http://schemas.openxmlformats.org/officeDocument/2006/relationships/slideLayout" Target="../slideLayouts/slideLayout2.xml"/><Relationship Id="rId3" Type="http://schemas.openxmlformats.org/officeDocument/2006/relationships/tags" Target="../tags/tag41.xml"/><Relationship Id="rId2" Type="http://schemas.openxmlformats.org/officeDocument/2006/relationships/tags" Target="../tags/tag40.xml"/><Relationship Id="rId1" Type="http://schemas.openxmlformats.org/officeDocument/2006/relationships/tags" Target="../tags/tag39.xml"/></Relationships>
</file>

<file path=ppt/slides/_rels/slide16.xml.rels><?xml version="1.0" encoding="UTF-8" standalone="yes"?>
<Relationships xmlns="http://schemas.openxmlformats.org/package/2006/relationships"><Relationship Id="rId4" Type="http://schemas.openxmlformats.org/officeDocument/2006/relationships/slideLayout" Target="../slideLayouts/slideLayout2.xml"/><Relationship Id="rId3" Type="http://schemas.openxmlformats.org/officeDocument/2006/relationships/tags" Target="../tags/tag44.xml"/><Relationship Id="rId2" Type="http://schemas.openxmlformats.org/officeDocument/2006/relationships/tags" Target="../tags/tag43.xml"/><Relationship Id="rId1" Type="http://schemas.openxmlformats.org/officeDocument/2006/relationships/tags" Target="../tags/tag42.xml"/></Relationships>
</file>

<file path=ppt/slides/_rels/slide17.xml.rels><?xml version="1.0" encoding="UTF-8" standalone="yes"?>
<Relationships xmlns="http://schemas.openxmlformats.org/package/2006/relationships"><Relationship Id="rId4" Type="http://schemas.openxmlformats.org/officeDocument/2006/relationships/slideLayout" Target="../slideLayouts/slideLayout2.xml"/><Relationship Id="rId3" Type="http://schemas.openxmlformats.org/officeDocument/2006/relationships/tags" Target="../tags/tag47.xml"/><Relationship Id="rId2" Type="http://schemas.openxmlformats.org/officeDocument/2006/relationships/tags" Target="../tags/tag46.xml"/><Relationship Id="rId1" Type="http://schemas.openxmlformats.org/officeDocument/2006/relationships/tags" Target="../tags/tag45.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6" Type="http://schemas.openxmlformats.org/officeDocument/2006/relationships/slideLayout" Target="../slideLayouts/slideLayout2.xml"/><Relationship Id="rId5" Type="http://schemas.openxmlformats.org/officeDocument/2006/relationships/image" Target="../media/image2.png"/><Relationship Id="rId4" Type="http://schemas.openxmlformats.org/officeDocument/2006/relationships/tags" Target="../tags/tag4.xml"/><Relationship Id="rId3" Type="http://schemas.openxmlformats.org/officeDocument/2006/relationships/tags" Target="../tags/tag3.xml"/><Relationship Id="rId2" Type="http://schemas.openxmlformats.org/officeDocument/2006/relationships/tags" Target="../tags/tag2.xml"/><Relationship Id="rId1" Type="http://schemas.openxmlformats.org/officeDocument/2006/relationships/tags" Target="../tags/tag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7" Type="http://schemas.openxmlformats.org/officeDocument/2006/relationships/slideLayout" Target="../slideLayouts/slideLayout2.xml"/><Relationship Id="rId6" Type="http://schemas.openxmlformats.org/officeDocument/2006/relationships/tags" Target="../tags/tag10.xml"/><Relationship Id="rId5" Type="http://schemas.openxmlformats.org/officeDocument/2006/relationships/tags" Target="../tags/tag9.xml"/><Relationship Id="rId4" Type="http://schemas.openxmlformats.org/officeDocument/2006/relationships/tags" Target="../tags/tag8.xml"/><Relationship Id="rId3" Type="http://schemas.openxmlformats.org/officeDocument/2006/relationships/tags" Target="../tags/tag7.xml"/><Relationship Id="rId2" Type="http://schemas.openxmlformats.org/officeDocument/2006/relationships/tags" Target="../tags/tag6.xml"/><Relationship Id="rId1" Type="http://schemas.openxmlformats.org/officeDocument/2006/relationships/tags" Target="../tags/tag5.xml"/></Relationships>
</file>

<file path=ppt/slides/_rels/slide5.xml.rels><?xml version="1.0" encoding="UTF-8" standalone="yes"?>
<Relationships xmlns="http://schemas.openxmlformats.org/package/2006/relationships"><Relationship Id="rId5" Type="http://schemas.openxmlformats.org/officeDocument/2006/relationships/slideLayout" Target="../slideLayouts/slideLayout2.xml"/><Relationship Id="rId4" Type="http://schemas.openxmlformats.org/officeDocument/2006/relationships/tags" Target="../tags/tag14.xml"/><Relationship Id="rId3" Type="http://schemas.openxmlformats.org/officeDocument/2006/relationships/tags" Target="../tags/tag13.xml"/><Relationship Id="rId2" Type="http://schemas.openxmlformats.org/officeDocument/2006/relationships/tags" Target="../tags/tag12.xml"/><Relationship Id="rId1" Type="http://schemas.openxmlformats.org/officeDocument/2006/relationships/tags" Target="../tags/tag11.xml"/></Relationships>
</file>

<file path=ppt/slides/_rels/slide6.xml.rels><?xml version="1.0" encoding="UTF-8" standalone="yes"?>
<Relationships xmlns="http://schemas.openxmlformats.org/package/2006/relationships"><Relationship Id="rId4" Type="http://schemas.openxmlformats.org/officeDocument/2006/relationships/slideLayout" Target="../slideLayouts/slideLayout7.xml"/><Relationship Id="rId3" Type="http://schemas.openxmlformats.org/officeDocument/2006/relationships/tags" Target="../tags/tag17.xml"/><Relationship Id="rId2" Type="http://schemas.openxmlformats.org/officeDocument/2006/relationships/tags" Target="../tags/tag16.xml"/><Relationship Id="rId1" Type="http://schemas.openxmlformats.org/officeDocument/2006/relationships/tags" Target="../tags/tag15.xml"/></Relationships>
</file>

<file path=ppt/slides/_rels/slide7.xml.rels><?xml version="1.0" encoding="UTF-8" standalone="yes"?>
<Relationships xmlns="http://schemas.openxmlformats.org/package/2006/relationships"><Relationship Id="rId4" Type="http://schemas.openxmlformats.org/officeDocument/2006/relationships/slideLayout" Target="../slideLayouts/slideLayout7.xml"/><Relationship Id="rId3" Type="http://schemas.openxmlformats.org/officeDocument/2006/relationships/tags" Target="../tags/tag20.xml"/><Relationship Id="rId2" Type="http://schemas.openxmlformats.org/officeDocument/2006/relationships/tags" Target="../tags/tag19.xml"/><Relationship Id="rId1" Type="http://schemas.openxmlformats.org/officeDocument/2006/relationships/tags" Target="../tags/tag18.xml"/></Relationships>
</file>

<file path=ppt/slides/_rels/slide8.xml.rels><?xml version="1.0" encoding="UTF-8" standalone="yes"?>
<Relationships xmlns="http://schemas.openxmlformats.org/package/2006/relationships"><Relationship Id="rId4" Type="http://schemas.openxmlformats.org/officeDocument/2006/relationships/slideLayout" Target="../slideLayouts/slideLayout2.xml"/><Relationship Id="rId3" Type="http://schemas.openxmlformats.org/officeDocument/2006/relationships/tags" Target="../tags/tag23.xml"/><Relationship Id="rId2" Type="http://schemas.openxmlformats.org/officeDocument/2006/relationships/tags" Target="../tags/tag22.xml"/><Relationship Id="rId1" Type="http://schemas.openxmlformats.org/officeDocument/2006/relationships/tags" Target="../tags/tag21.xml"/></Relationships>
</file>

<file path=ppt/slides/_rels/slide9.xml.rels><?xml version="1.0" encoding="UTF-8" standalone="yes"?>
<Relationships xmlns="http://schemas.openxmlformats.org/package/2006/relationships"><Relationship Id="rId4" Type="http://schemas.openxmlformats.org/officeDocument/2006/relationships/slideLayout" Target="../slideLayouts/slideLayout2.xml"/><Relationship Id="rId3" Type="http://schemas.openxmlformats.org/officeDocument/2006/relationships/tags" Target="../tags/tag26.xml"/><Relationship Id="rId2" Type="http://schemas.openxmlformats.org/officeDocument/2006/relationships/tags" Target="../tags/tag25.xml"/><Relationship Id="rId1" Type="http://schemas.openxmlformats.org/officeDocument/2006/relationships/tags" Target="../tags/tag2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1" name="组合 20"/>
          <p:cNvGrpSpPr/>
          <p:nvPr/>
        </p:nvGrpSpPr>
        <p:grpSpPr>
          <a:xfrm>
            <a:off x="3045195" y="1213203"/>
            <a:ext cx="6099734" cy="4431594"/>
            <a:chOff x="3108342" y="1258413"/>
            <a:chExt cx="6099734" cy="4431594"/>
          </a:xfrm>
          <a:effectLst>
            <a:outerShdw blurRad="50800" dist="38100" dir="2700000" algn="tl" rotWithShape="0">
              <a:prstClr val="black">
                <a:alpha val="40000"/>
              </a:prstClr>
            </a:outerShdw>
          </a:effectLst>
        </p:grpSpPr>
        <p:sp>
          <p:nvSpPr>
            <p:cNvPr id="16" name="等腰三角形 15"/>
            <p:cNvSpPr/>
            <p:nvPr/>
          </p:nvSpPr>
          <p:spPr>
            <a:xfrm rot="10085321">
              <a:off x="8669098" y="3680404"/>
              <a:ext cx="538978" cy="451412"/>
            </a:xfrm>
            <a:prstGeom prst="triangle">
              <a:avLst>
                <a:gd name="adj" fmla="val 100000"/>
              </a:avLst>
            </a:prstGeom>
            <a:solidFill>
              <a:srgbClr val="4BACC6"/>
            </a:solidFill>
            <a:ln w="19050">
              <a:no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nvGrpSpPr>
            <p:cNvPr id="10" name="组合 9"/>
            <p:cNvGrpSpPr/>
            <p:nvPr/>
          </p:nvGrpSpPr>
          <p:grpSpPr>
            <a:xfrm>
              <a:off x="3877671" y="1258413"/>
              <a:ext cx="4431595" cy="4431594"/>
              <a:chOff x="5312780" y="1597306"/>
              <a:chExt cx="3426106" cy="3426106"/>
            </a:xfrm>
          </p:grpSpPr>
          <p:sp>
            <p:nvSpPr>
              <p:cNvPr id="7" name="椭圆 6"/>
              <p:cNvSpPr/>
              <p:nvPr/>
            </p:nvSpPr>
            <p:spPr>
              <a:xfrm>
                <a:off x="5312780" y="1597306"/>
                <a:ext cx="3426106" cy="3426106"/>
              </a:xfrm>
              <a:prstGeom prst="ellipse">
                <a:avLst/>
              </a:prstGeom>
              <a:solidFill>
                <a:srgbClr val="4BACC6"/>
              </a:solidFill>
              <a:ln w="38100">
                <a:solidFill>
                  <a:schemeClr val="bg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8" name="椭圆 7"/>
              <p:cNvSpPr/>
              <p:nvPr/>
            </p:nvSpPr>
            <p:spPr>
              <a:xfrm>
                <a:off x="6320560" y="2605086"/>
                <a:ext cx="1410547" cy="1410547"/>
              </a:xfrm>
              <a:prstGeom prst="ellipse">
                <a:avLst/>
              </a:prstGeom>
              <a:solidFill>
                <a:srgbClr val="FFFFE7"/>
              </a:solidFill>
              <a:ln w="38100">
                <a:solidFill>
                  <a:schemeClr val="bg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13" name="矩形 12"/>
            <p:cNvSpPr/>
            <p:nvPr/>
          </p:nvSpPr>
          <p:spPr>
            <a:xfrm>
              <a:off x="3108342" y="2660412"/>
              <a:ext cx="5899941" cy="1658242"/>
            </a:xfrm>
            <a:prstGeom prst="rect">
              <a:avLst/>
            </a:prstGeom>
            <a:solidFill>
              <a:srgbClr val="93CDDD"/>
            </a:solidFill>
            <a:ln w="19050">
              <a:solidFill>
                <a:schemeClr val="bg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4" name="文本框 23"/>
          <p:cNvSpPr txBox="1"/>
          <p:nvPr/>
        </p:nvSpPr>
        <p:spPr>
          <a:xfrm>
            <a:off x="2705934" y="2795905"/>
            <a:ext cx="6434027" cy="1200329"/>
          </a:xfrm>
          <a:prstGeom prst="rect">
            <a:avLst/>
          </a:prstGeom>
          <a:noFill/>
        </p:spPr>
        <p:txBody>
          <a:bodyPr wrap="square" rtlCol="0">
            <a:spAutoFit/>
          </a:bodyPr>
          <a:lstStyle/>
          <a:p>
            <a:pPr algn="ctr"/>
            <a:r>
              <a:rPr lang="zh-CN" altLang="en-US" sz="7200" b="1" dirty="0" smtClean="0">
                <a:solidFill>
                  <a:schemeClr val="bg1"/>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老年心理护理</a:t>
            </a:r>
            <a:endParaRPr lang="zh-CN" altLang="en-US" sz="7200" b="1" dirty="0">
              <a:solidFill>
                <a:schemeClr val="bg1"/>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MH_Number_1"/>
          <p:cNvSpPr/>
          <p:nvPr>
            <p:custDataLst>
              <p:tags r:id="rId1"/>
            </p:custDataLst>
          </p:nvPr>
        </p:nvSpPr>
        <p:spPr>
          <a:xfrm>
            <a:off x="627797" y="306028"/>
            <a:ext cx="794440" cy="731201"/>
          </a:xfrm>
          <a:prstGeom prst="rect">
            <a:avLst/>
          </a:prstGeom>
          <a:solidFill>
            <a:srgbClr val="FFA91B"/>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r>
              <a:rPr lang="en-US" altLang="zh-CN" sz="2800" b="1" dirty="0" smtClean="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rPr>
              <a:t>03</a:t>
            </a:r>
            <a:endParaRPr lang="zh-CN" altLang="en-US" sz="2800" b="1" dirty="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endParaRPr>
          </a:p>
        </p:txBody>
      </p:sp>
      <p:sp>
        <p:nvSpPr>
          <p:cNvPr id="5" name="MH_Entry_1"/>
          <p:cNvSpPr/>
          <p:nvPr>
            <p:custDataLst>
              <p:tags r:id="rId2"/>
            </p:custDataLst>
          </p:nvPr>
        </p:nvSpPr>
        <p:spPr>
          <a:xfrm>
            <a:off x="1284605" y="306070"/>
            <a:ext cx="6650990" cy="730885"/>
          </a:xfrm>
          <a:prstGeom prst="rect">
            <a:avLst/>
          </a:prstGeom>
          <a:noFill/>
          <a:ln>
            <a:solidFill>
              <a:srgbClr val="FFA91B"/>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r>
              <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rPr>
              <a:t>分析老年人社会适应性的影响因素</a:t>
            </a:r>
            <a:endPar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9" name="MH_Text_1"/>
          <p:cNvSpPr/>
          <p:nvPr>
            <p:custDataLst>
              <p:tags r:id="rId3"/>
            </p:custDataLst>
          </p:nvPr>
        </p:nvSpPr>
        <p:spPr>
          <a:xfrm>
            <a:off x="990600" y="1317625"/>
            <a:ext cx="10738485" cy="4539615"/>
          </a:xfrm>
          <a:prstGeom prst="rect">
            <a:avLst/>
          </a:prstGeom>
          <a:noFill/>
          <a:ln>
            <a:solidFill>
              <a:srgbClr val="FFC000"/>
            </a:solidFill>
            <a:prstDash val="lgDash"/>
          </a:ln>
        </p:spPr>
        <p:style>
          <a:lnRef idx="2">
            <a:schemeClr val="accent1">
              <a:shade val="50000"/>
            </a:schemeClr>
          </a:lnRef>
          <a:fillRef idx="1">
            <a:schemeClr val="accent1"/>
          </a:fillRef>
          <a:effectRef idx="0">
            <a:schemeClr val="accent1"/>
          </a:effectRef>
          <a:fontRef idx="minor">
            <a:schemeClr val="lt1"/>
          </a:fontRef>
        </p:style>
        <p:txBody>
          <a:bodyPr lIns="0" tIns="0" rIns="0" bIns="0">
            <a:noAutofit/>
          </a:bodyPr>
          <a:lstStyle/>
          <a:p>
            <a:pPr>
              <a:lnSpc>
                <a:spcPct val="130000"/>
              </a:lnSpc>
              <a:defRPr/>
            </a:pPr>
            <a:r>
              <a:rPr lang="zh-CN" altLang="en-US" sz="2800" dirty="0" smtClean="0">
                <a:solidFill>
                  <a:schemeClr val="tx1"/>
                </a:solidFill>
                <a:latin typeface="宋体" panose="02010600030101010101" pitchFamily="2" charset="-122"/>
                <a:ea typeface="宋体" panose="02010600030101010101" pitchFamily="2" charset="-122"/>
              </a:rPr>
              <a:t>（二）非物质性因素</a:t>
            </a:r>
            <a:endParaRPr lang="zh-CN" altLang="en-US"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en-US" altLang="zh-CN" sz="2800" dirty="0" smtClean="0">
                <a:solidFill>
                  <a:schemeClr val="tx1"/>
                </a:solidFill>
                <a:latin typeface="宋体" panose="02010600030101010101" pitchFamily="2" charset="-122"/>
                <a:ea typeface="宋体" panose="02010600030101010101" pitchFamily="2" charset="-122"/>
              </a:rPr>
              <a:t> </a:t>
            </a:r>
            <a:r>
              <a:rPr lang="zh-CN" altLang="en-US" sz="2800" dirty="0" smtClean="0">
                <a:solidFill>
                  <a:schemeClr val="tx1"/>
                </a:solidFill>
                <a:latin typeface="宋体" panose="02010600030101010101" pitchFamily="2" charset="-122"/>
                <a:ea typeface="宋体" panose="02010600030101010101" pitchFamily="2" charset="-122"/>
              </a:rPr>
              <a:t>1.健康水平</a:t>
            </a:r>
            <a:r>
              <a:rPr lang="en-US" altLang="zh-CN" sz="2800" dirty="0" smtClean="0">
                <a:solidFill>
                  <a:schemeClr val="tx1"/>
                </a:solidFill>
                <a:latin typeface="宋体" panose="02010600030101010101" pitchFamily="2" charset="-122"/>
                <a:ea typeface="宋体" panose="02010600030101010101" pitchFamily="2" charset="-122"/>
              </a:rPr>
              <a:t>   </a:t>
            </a:r>
            <a:r>
              <a:rPr lang="zh-CN" altLang="en-US" sz="2800" dirty="0" smtClean="0">
                <a:solidFill>
                  <a:schemeClr val="tx1"/>
                </a:solidFill>
                <a:latin typeface="宋体" panose="02010600030101010101" pitchFamily="2" charset="-122"/>
                <a:ea typeface="宋体" panose="02010600030101010101" pitchFamily="2" charset="-122"/>
              </a:rPr>
              <a:t>健康水平是影响老年人社会适应的先决条件。</a:t>
            </a:r>
            <a:endParaRPr lang="zh-CN" altLang="en-US"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en-US" altLang="zh-CN" sz="2800" dirty="0" smtClean="0">
                <a:solidFill>
                  <a:schemeClr val="tx1"/>
                </a:solidFill>
                <a:latin typeface="宋体" panose="02010600030101010101" pitchFamily="2" charset="-122"/>
                <a:ea typeface="宋体" panose="02010600030101010101" pitchFamily="2" charset="-122"/>
              </a:rPr>
              <a:t> </a:t>
            </a:r>
            <a:r>
              <a:rPr lang="zh-CN" altLang="en-US" sz="2800" dirty="0" smtClean="0">
                <a:solidFill>
                  <a:schemeClr val="tx1"/>
                </a:solidFill>
                <a:latin typeface="宋体" panose="02010600030101010101" pitchFamily="2" charset="-122"/>
                <a:ea typeface="宋体" panose="02010600030101010101" pitchFamily="2" charset="-122"/>
              </a:rPr>
              <a:t>2.人际关系</a:t>
            </a:r>
            <a:r>
              <a:rPr lang="en-US" altLang="zh-CN" sz="2800" dirty="0" smtClean="0">
                <a:solidFill>
                  <a:schemeClr val="tx1"/>
                </a:solidFill>
                <a:latin typeface="宋体" panose="02010600030101010101" pitchFamily="2" charset="-122"/>
                <a:ea typeface="宋体" panose="02010600030101010101" pitchFamily="2" charset="-122"/>
              </a:rPr>
              <a:t>   </a:t>
            </a:r>
            <a:r>
              <a:rPr lang="zh-CN" altLang="en-US" sz="2800" dirty="0" smtClean="0">
                <a:solidFill>
                  <a:schemeClr val="tx1"/>
                </a:solidFill>
                <a:latin typeface="宋体" panose="02010600030101010101" pitchFamily="2" charset="-122"/>
                <a:ea typeface="宋体" panose="02010600030101010101" pitchFamily="2" charset="-122"/>
              </a:rPr>
              <a:t>人际关系是指人与人之间在交往过程中产生和发展的心理关系。老年人主要的人际关系包括夫妻关系、子女关系、亲属关系、朋友关系以及邻里关系。</a:t>
            </a:r>
            <a:endParaRPr lang="zh-CN" altLang="en-US"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en-US" altLang="zh-CN" sz="2800" dirty="0" smtClean="0">
                <a:solidFill>
                  <a:schemeClr val="tx1"/>
                </a:solidFill>
                <a:latin typeface="宋体" panose="02010600030101010101" pitchFamily="2" charset="-122"/>
                <a:ea typeface="宋体" panose="02010600030101010101" pitchFamily="2" charset="-122"/>
              </a:rPr>
              <a:t> </a:t>
            </a:r>
            <a:r>
              <a:rPr lang="zh-CN" altLang="en-US" sz="2800" dirty="0" smtClean="0">
                <a:solidFill>
                  <a:schemeClr val="tx1"/>
                </a:solidFill>
                <a:latin typeface="宋体" panose="02010600030101010101" pitchFamily="2" charset="-122"/>
                <a:ea typeface="宋体" panose="02010600030101010101" pitchFamily="2" charset="-122"/>
              </a:rPr>
              <a:t>3.性格特点</a:t>
            </a:r>
            <a:r>
              <a:rPr lang="en-US" altLang="zh-CN" sz="2800" dirty="0" smtClean="0">
                <a:solidFill>
                  <a:schemeClr val="tx1"/>
                </a:solidFill>
                <a:latin typeface="宋体" panose="02010600030101010101" pitchFamily="2" charset="-122"/>
                <a:ea typeface="宋体" panose="02010600030101010101" pitchFamily="2" charset="-122"/>
              </a:rPr>
              <a:t>   </a:t>
            </a:r>
            <a:r>
              <a:rPr lang="zh-CN" altLang="en-US" sz="2800" dirty="0" smtClean="0">
                <a:solidFill>
                  <a:schemeClr val="tx1"/>
                </a:solidFill>
                <a:latin typeface="宋体" panose="02010600030101010101" pitchFamily="2" charset="-122"/>
                <a:ea typeface="宋体" panose="02010600030101010101" pitchFamily="2" charset="-122"/>
              </a:rPr>
              <a:t>老年人的性格一般被分为成熟型、安乐型、防御型、易怒型、自责型五类。</a:t>
            </a:r>
            <a:endParaRPr lang="zh-CN" altLang="en-US"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zh-CN" altLang="en-US" sz="2800" dirty="0" smtClean="0">
                <a:solidFill>
                  <a:schemeClr val="tx1"/>
                </a:solidFill>
                <a:latin typeface="宋体" panose="02010600030101010101" pitchFamily="2" charset="-122"/>
                <a:ea typeface="宋体" panose="02010600030101010101" pitchFamily="2" charset="-122"/>
              </a:rPr>
              <a:t> 4.自我接纳 </a:t>
            </a:r>
            <a:endParaRPr lang="zh-CN" altLang="en-US" sz="1400" dirty="0">
              <a:solidFill>
                <a:schemeClr val="tx1"/>
              </a:solidFill>
              <a:latin typeface="宋体" panose="02010600030101010101" pitchFamily="2" charset="-122"/>
              <a:ea typeface="宋体" panose="02010600030101010101" pitchFamily="2" charset="-122"/>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MH_Number_1"/>
          <p:cNvSpPr/>
          <p:nvPr>
            <p:custDataLst>
              <p:tags r:id="rId1"/>
            </p:custDataLst>
          </p:nvPr>
        </p:nvSpPr>
        <p:spPr>
          <a:xfrm>
            <a:off x="627797" y="306028"/>
            <a:ext cx="794440" cy="731201"/>
          </a:xfrm>
          <a:prstGeom prst="rect">
            <a:avLst/>
          </a:prstGeom>
          <a:solidFill>
            <a:srgbClr val="FFA91B"/>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r>
              <a:rPr lang="en-US" altLang="zh-CN" sz="2800" b="1" dirty="0" smtClean="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rPr>
              <a:t>04</a:t>
            </a:r>
            <a:endParaRPr lang="zh-CN" altLang="en-US" sz="2800" b="1" dirty="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endParaRPr>
          </a:p>
        </p:txBody>
      </p:sp>
      <p:sp>
        <p:nvSpPr>
          <p:cNvPr id="5" name="MH_Entry_1"/>
          <p:cNvSpPr/>
          <p:nvPr>
            <p:custDataLst>
              <p:tags r:id="rId2"/>
            </p:custDataLst>
          </p:nvPr>
        </p:nvSpPr>
        <p:spPr>
          <a:xfrm>
            <a:off x="1284605" y="306070"/>
            <a:ext cx="4105275" cy="730885"/>
          </a:xfrm>
          <a:prstGeom prst="rect">
            <a:avLst/>
          </a:prstGeom>
          <a:noFill/>
          <a:ln>
            <a:solidFill>
              <a:srgbClr val="FFA91B"/>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r>
              <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rPr>
              <a:t>促进老年人社会适应</a:t>
            </a:r>
            <a:endPar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9" name="MH_Text_1"/>
          <p:cNvSpPr/>
          <p:nvPr>
            <p:custDataLst>
              <p:tags r:id="rId3"/>
            </p:custDataLst>
          </p:nvPr>
        </p:nvSpPr>
        <p:spPr>
          <a:xfrm>
            <a:off x="990600" y="1317625"/>
            <a:ext cx="10738485" cy="4539615"/>
          </a:xfrm>
          <a:prstGeom prst="rect">
            <a:avLst/>
          </a:prstGeom>
          <a:noFill/>
          <a:ln>
            <a:solidFill>
              <a:srgbClr val="FFC000"/>
            </a:solidFill>
            <a:prstDash val="lgDash"/>
          </a:ln>
        </p:spPr>
        <p:style>
          <a:lnRef idx="2">
            <a:schemeClr val="accent1">
              <a:shade val="50000"/>
            </a:schemeClr>
          </a:lnRef>
          <a:fillRef idx="1">
            <a:schemeClr val="accent1"/>
          </a:fillRef>
          <a:effectRef idx="0">
            <a:schemeClr val="accent1"/>
          </a:effectRef>
          <a:fontRef idx="minor">
            <a:schemeClr val="lt1"/>
          </a:fontRef>
        </p:style>
        <p:txBody>
          <a:bodyPr lIns="0" tIns="0" rIns="0" bIns="0">
            <a:noAutofit/>
          </a:bodyPr>
          <a:lstStyle/>
          <a:p>
            <a:pPr>
              <a:lnSpc>
                <a:spcPct val="130000"/>
              </a:lnSpc>
              <a:defRPr/>
            </a:pPr>
            <a:r>
              <a:rPr lang="zh-CN" altLang="en-US" sz="2800" dirty="0" smtClean="0">
                <a:solidFill>
                  <a:schemeClr val="tx1"/>
                </a:solidFill>
                <a:latin typeface="宋体" panose="02010600030101010101" pitchFamily="2" charset="-122"/>
                <a:ea typeface="宋体" panose="02010600030101010101" pitchFamily="2" charset="-122"/>
              </a:rPr>
              <a:t>（一）健全制度保障</a:t>
            </a:r>
            <a:endParaRPr lang="zh-CN" altLang="en-US"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en-US" altLang="zh-CN" sz="2800" dirty="0" smtClean="0">
                <a:solidFill>
                  <a:schemeClr val="tx1"/>
                </a:solidFill>
                <a:latin typeface="宋体" panose="02010600030101010101" pitchFamily="2" charset="-122"/>
                <a:ea typeface="宋体" panose="02010600030101010101" pitchFamily="2" charset="-122"/>
              </a:rPr>
              <a:t>    </a:t>
            </a:r>
            <a:r>
              <a:rPr lang="zh-CN" altLang="en-US" sz="2800" dirty="0" smtClean="0">
                <a:solidFill>
                  <a:schemeClr val="tx1"/>
                </a:solidFill>
                <a:latin typeface="宋体" panose="02010600030101010101" pitchFamily="2" charset="-122"/>
                <a:ea typeface="宋体" panose="02010600030101010101" pitchFamily="2" charset="-122"/>
              </a:rPr>
              <a:t>完善养老保障制度，从经济、医疗保健、社会福利和生活护理等方面为老年人提供全方位、多层次、强有力的制度保障。</a:t>
            </a:r>
            <a:endParaRPr lang="zh-CN" altLang="en-US"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zh-CN" altLang="en-US" sz="2800" dirty="0" smtClean="0">
                <a:solidFill>
                  <a:schemeClr val="tx1"/>
                </a:solidFill>
                <a:latin typeface="宋体" panose="02010600030101010101" pitchFamily="2" charset="-122"/>
                <a:ea typeface="宋体" panose="02010600030101010101" pitchFamily="2" charset="-122"/>
              </a:rPr>
              <a:t>（二）完善社会服务体系</a:t>
            </a:r>
            <a:endParaRPr lang="zh-CN" altLang="en-US"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en-US" altLang="zh-CN" sz="2800" dirty="0" smtClean="0">
                <a:solidFill>
                  <a:schemeClr val="tx1"/>
                </a:solidFill>
                <a:latin typeface="宋体" panose="02010600030101010101" pitchFamily="2" charset="-122"/>
                <a:ea typeface="宋体" panose="02010600030101010101" pitchFamily="2" charset="-122"/>
              </a:rPr>
              <a:t>    </a:t>
            </a:r>
            <a:r>
              <a:rPr lang="zh-CN" altLang="en-US" sz="2800" dirty="0" smtClean="0">
                <a:solidFill>
                  <a:schemeClr val="tx1"/>
                </a:solidFill>
                <a:latin typeface="宋体" panose="02010600030101010101" pitchFamily="2" charset="-122"/>
                <a:ea typeface="宋体" panose="02010600030101010101" pitchFamily="2" charset="-122"/>
              </a:rPr>
              <a:t>根据老年人的特点和需求，完善满足老年人需要的社会服务体系，为老年人提供方便、舒适的养老环境。</a:t>
            </a:r>
            <a:endParaRPr lang="zh-CN" altLang="en-US"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zh-CN" altLang="en-US" sz="2800" dirty="0" smtClean="0">
                <a:solidFill>
                  <a:schemeClr val="tx1"/>
                </a:solidFill>
                <a:latin typeface="宋体" panose="02010600030101010101" pitchFamily="2" charset="-122"/>
                <a:ea typeface="宋体" panose="02010600030101010101" pitchFamily="2" charset="-122"/>
              </a:rPr>
              <a:t>（三）加强家庭精神慰藉</a:t>
            </a:r>
            <a:endParaRPr lang="zh-CN" altLang="en-US"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zh-CN" altLang="en-US" sz="2800" dirty="0" smtClean="0">
                <a:solidFill>
                  <a:schemeClr val="tx1"/>
                </a:solidFill>
                <a:latin typeface="宋体" panose="02010600030101010101" pitchFamily="2" charset="-122"/>
                <a:ea typeface="宋体" panose="02010600030101010101" pitchFamily="2" charset="-122"/>
              </a:rPr>
              <a:t>（四）提高老年人自我应对能力</a:t>
            </a:r>
            <a:endParaRPr lang="zh-CN" altLang="en-US" sz="2800" dirty="0" smtClean="0">
              <a:solidFill>
                <a:schemeClr val="tx1"/>
              </a:solidFill>
              <a:latin typeface="宋体" panose="02010600030101010101" pitchFamily="2" charset="-122"/>
              <a:ea typeface="宋体" panose="02010600030101010101" pitchFamily="2" charset="-122"/>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上凸带形 1"/>
          <p:cNvSpPr/>
          <p:nvPr/>
        </p:nvSpPr>
        <p:spPr>
          <a:xfrm>
            <a:off x="3281422" y="282521"/>
            <a:ext cx="4879940" cy="1341563"/>
          </a:xfrm>
          <a:prstGeom prst="ribbon2">
            <a:avLst>
              <a:gd name="adj1" fmla="val 16667"/>
              <a:gd name="adj2" fmla="val 75000"/>
            </a:avLst>
          </a:prstGeom>
          <a:solidFill>
            <a:srgbClr val="FFC000"/>
          </a:solidFill>
          <a:ln>
            <a:solidFill>
              <a:srgbClr val="31859C"/>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 name="文本框 2"/>
          <p:cNvSpPr txBox="1"/>
          <p:nvPr/>
        </p:nvSpPr>
        <p:spPr>
          <a:xfrm>
            <a:off x="4004838" y="389459"/>
            <a:ext cx="3622878" cy="1076325"/>
          </a:xfrm>
          <a:prstGeom prst="rect">
            <a:avLst/>
          </a:prstGeom>
          <a:noFill/>
        </p:spPr>
        <p:txBody>
          <a:bodyPr wrap="square" rtlCol="0">
            <a:spAutoFit/>
          </a:bodyPr>
          <a:lstStyle/>
          <a:p>
            <a:pPr algn="ctr"/>
            <a:r>
              <a:rPr lang="zh-CN" altLang="en-US" sz="3200" b="1" dirty="0" smtClean="0">
                <a:solidFill>
                  <a:schemeClr val="bg1"/>
                </a:solidFill>
                <a:latin typeface="微软雅黑" panose="020B0503020204020204" pitchFamily="34" charset="-122"/>
                <a:ea typeface="微软雅黑" panose="020B0503020204020204" pitchFamily="34" charset="-122"/>
              </a:rPr>
              <a:t>任务二</a:t>
            </a:r>
            <a:r>
              <a:rPr lang="en-US" altLang="zh-CN" sz="3200" b="1" dirty="0" smtClean="0">
                <a:solidFill>
                  <a:schemeClr val="bg1"/>
                </a:solidFill>
                <a:latin typeface="微软雅黑" panose="020B0503020204020204" pitchFamily="34" charset="-122"/>
                <a:ea typeface="微软雅黑" panose="020B0503020204020204" pitchFamily="34" charset="-122"/>
              </a:rPr>
              <a:t>  </a:t>
            </a:r>
            <a:r>
              <a:rPr lang="zh-CN" altLang="en-US" sz="3200" b="1" dirty="0" smtClean="0">
                <a:solidFill>
                  <a:schemeClr val="bg1"/>
                </a:solidFill>
                <a:latin typeface="微软雅黑" panose="020B0503020204020204" pitchFamily="34" charset="-122"/>
                <a:ea typeface="微软雅黑" panose="020B0503020204020204" pitchFamily="34" charset="-122"/>
              </a:rPr>
              <a:t>空巢老年人的心理护理</a:t>
            </a:r>
            <a:endParaRPr lang="zh-CN" altLang="en-US" sz="3200" b="1" dirty="0" smtClean="0">
              <a:solidFill>
                <a:schemeClr val="bg1"/>
              </a:solidFill>
              <a:latin typeface="微软雅黑" panose="020B0503020204020204" pitchFamily="34" charset="-122"/>
              <a:ea typeface="微软雅黑" panose="020B0503020204020204" pitchFamily="34" charset="-122"/>
            </a:endParaRPr>
          </a:p>
        </p:txBody>
      </p:sp>
      <p:cxnSp>
        <p:nvCxnSpPr>
          <p:cNvPr id="5" name="直接连接符 4"/>
          <p:cNvCxnSpPr/>
          <p:nvPr/>
        </p:nvCxnSpPr>
        <p:spPr>
          <a:xfrm>
            <a:off x="1182354" y="3941643"/>
            <a:ext cx="9845310" cy="0"/>
          </a:xfrm>
          <a:prstGeom prst="line">
            <a:avLst/>
          </a:prstGeom>
          <a:ln w="12700">
            <a:solidFill>
              <a:srgbClr val="31859C"/>
            </a:solidFill>
            <a:prstDash val="dash"/>
          </a:ln>
        </p:spPr>
        <p:style>
          <a:lnRef idx="1">
            <a:schemeClr val="accent1"/>
          </a:lnRef>
          <a:fillRef idx="0">
            <a:schemeClr val="accent1"/>
          </a:fillRef>
          <a:effectRef idx="0">
            <a:schemeClr val="accent1"/>
          </a:effectRef>
          <a:fontRef idx="minor">
            <a:schemeClr val="tx1"/>
          </a:fontRef>
        </p:style>
      </p:cxnSp>
      <p:grpSp>
        <p:nvGrpSpPr>
          <p:cNvPr id="9" name="组合 8"/>
          <p:cNvGrpSpPr/>
          <p:nvPr/>
        </p:nvGrpSpPr>
        <p:grpSpPr>
          <a:xfrm>
            <a:off x="586257" y="3345546"/>
            <a:ext cx="1192193" cy="1192193"/>
            <a:chOff x="-1620456" y="1967696"/>
            <a:chExt cx="1192193" cy="1192193"/>
          </a:xfrm>
          <a:solidFill>
            <a:srgbClr val="FF0000"/>
          </a:solidFill>
        </p:grpSpPr>
        <p:sp>
          <p:nvSpPr>
            <p:cNvPr id="7" name="三十二角星 6"/>
            <p:cNvSpPr/>
            <p:nvPr/>
          </p:nvSpPr>
          <p:spPr>
            <a:xfrm>
              <a:off x="-1620456" y="1967696"/>
              <a:ext cx="1192193" cy="1192193"/>
            </a:xfrm>
            <a:prstGeom prst="star32">
              <a:avLst>
                <a:gd name="adj" fmla="val 45267"/>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6" name="椭圆 5"/>
            <p:cNvSpPr/>
            <p:nvPr/>
          </p:nvSpPr>
          <p:spPr>
            <a:xfrm>
              <a:off x="-1522071" y="2066081"/>
              <a:ext cx="995422" cy="995422"/>
            </a:xfrm>
            <a:prstGeom prst="ellipse">
              <a:avLst/>
            </a:prstGeom>
            <a:grpFill/>
            <a:ln>
              <a:solidFill>
                <a:schemeClr val="bg1"/>
              </a:solid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8" name="文本框 7"/>
            <p:cNvSpPr txBox="1"/>
            <p:nvPr/>
          </p:nvSpPr>
          <p:spPr>
            <a:xfrm>
              <a:off x="-1451610" y="2354580"/>
              <a:ext cx="891540" cy="483235"/>
            </a:xfrm>
            <a:prstGeom prst="rect">
              <a:avLst/>
            </a:prstGeom>
            <a:grpFill/>
          </p:spPr>
          <p:txBody>
            <a:bodyPr wrap="square" rtlCol="0">
              <a:spAutoFit/>
            </a:bodyPr>
            <a:lstStyle/>
            <a:p>
              <a:pPr algn="dist"/>
              <a:r>
                <a:rPr lang="zh-CN" altLang="en-US" sz="2400" b="1" dirty="0">
                  <a:solidFill>
                    <a:schemeClr val="bg1"/>
                  </a:solidFill>
                  <a:latin typeface="微软雅黑" panose="020B0503020204020204" pitchFamily="34" charset="-122"/>
                  <a:ea typeface="微软雅黑" panose="020B0503020204020204" pitchFamily="34" charset="-122"/>
                </a:rPr>
                <a:t>壹 </a:t>
              </a:r>
              <a:endParaRPr lang="zh-CN" altLang="en-US" sz="2400" b="1" dirty="0">
                <a:solidFill>
                  <a:schemeClr val="bg1"/>
                </a:solidFill>
                <a:latin typeface="微软雅黑" panose="020B0503020204020204" pitchFamily="34" charset="-122"/>
                <a:ea typeface="微软雅黑" panose="020B0503020204020204" pitchFamily="34" charset="-122"/>
              </a:endParaRPr>
            </a:p>
          </p:txBody>
        </p:sp>
      </p:grpSp>
      <p:grpSp>
        <p:nvGrpSpPr>
          <p:cNvPr id="10" name="组合 9"/>
          <p:cNvGrpSpPr/>
          <p:nvPr/>
        </p:nvGrpSpPr>
        <p:grpSpPr>
          <a:xfrm>
            <a:off x="10196601" y="3192355"/>
            <a:ext cx="1498575" cy="1498575"/>
            <a:chOff x="-1620456" y="1967696"/>
            <a:chExt cx="1192193" cy="1192193"/>
          </a:xfrm>
          <a:solidFill>
            <a:srgbClr val="C00000"/>
          </a:solidFill>
        </p:grpSpPr>
        <p:sp>
          <p:nvSpPr>
            <p:cNvPr id="11" name="三十二角星 10"/>
            <p:cNvSpPr/>
            <p:nvPr/>
          </p:nvSpPr>
          <p:spPr>
            <a:xfrm>
              <a:off x="-1620456" y="1967696"/>
              <a:ext cx="1192193" cy="1192193"/>
            </a:xfrm>
            <a:prstGeom prst="star32">
              <a:avLst>
                <a:gd name="adj" fmla="val 45267"/>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椭圆 11"/>
            <p:cNvSpPr/>
            <p:nvPr/>
          </p:nvSpPr>
          <p:spPr>
            <a:xfrm>
              <a:off x="-1522071" y="2066081"/>
              <a:ext cx="995422" cy="995422"/>
            </a:xfrm>
            <a:prstGeom prst="ellipse">
              <a:avLst/>
            </a:prstGeom>
            <a:grpFill/>
            <a:ln>
              <a:solidFill>
                <a:schemeClr val="bg1"/>
              </a:solid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文本框 12"/>
            <p:cNvSpPr txBox="1"/>
            <p:nvPr/>
          </p:nvSpPr>
          <p:spPr>
            <a:xfrm>
              <a:off x="-1451610" y="2354580"/>
              <a:ext cx="891540" cy="465218"/>
            </a:xfrm>
            <a:prstGeom prst="rect">
              <a:avLst/>
            </a:prstGeom>
            <a:grpFill/>
          </p:spPr>
          <p:txBody>
            <a:bodyPr wrap="square" rtlCol="0">
              <a:spAutoFit/>
            </a:bodyPr>
            <a:lstStyle/>
            <a:p>
              <a:pPr algn="dist"/>
              <a:r>
                <a:rPr lang="zh-CN" altLang="en-US" sz="3200" b="1" dirty="0" smtClean="0">
                  <a:solidFill>
                    <a:schemeClr val="bg1"/>
                  </a:solidFill>
                  <a:latin typeface="微软雅黑" panose="020B0503020204020204" pitchFamily="34" charset="-122"/>
                  <a:ea typeface="微软雅黑" panose="020B0503020204020204" pitchFamily="34" charset="-122"/>
                </a:rPr>
                <a:t>肆 </a:t>
              </a:r>
              <a:endParaRPr lang="zh-CN" altLang="en-US" sz="3200" b="1" dirty="0">
                <a:solidFill>
                  <a:schemeClr val="bg1"/>
                </a:solidFill>
                <a:latin typeface="微软雅黑" panose="020B0503020204020204" pitchFamily="34" charset="-122"/>
                <a:ea typeface="微软雅黑" panose="020B0503020204020204" pitchFamily="34" charset="-122"/>
              </a:endParaRPr>
            </a:p>
          </p:txBody>
        </p:sp>
      </p:grpSp>
      <p:grpSp>
        <p:nvGrpSpPr>
          <p:cNvPr id="20" name="组合 19"/>
          <p:cNvGrpSpPr/>
          <p:nvPr/>
        </p:nvGrpSpPr>
        <p:grpSpPr>
          <a:xfrm>
            <a:off x="3943086" y="3428057"/>
            <a:ext cx="995422" cy="995422"/>
            <a:chOff x="2783709" y="3176665"/>
            <a:chExt cx="995422" cy="995422"/>
          </a:xfrm>
        </p:grpSpPr>
        <p:sp>
          <p:nvSpPr>
            <p:cNvPr id="17" name="椭圆 16"/>
            <p:cNvSpPr/>
            <p:nvPr/>
          </p:nvSpPr>
          <p:spPr>
            <a:xfrm>
              <a:off x="2783709" y="3176665"/>
              <a:ext cx="995422" cy="995422"/>
            </a:xfrm>
            <a:prstGeom prst="ellipse">
              <a:avLst/>
            </a:prstGeom>
            <a:solidFill>
              <a:srgbClr val="7030A0"/>
            </a:solidFill>
            <a:ln w="38100">
              <a:solidFill>
                <a:schemeClr val="bg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8" name="文本框 17"/>
            <p:cNvSpPr txBox="1"/>
            <p:nvPr/>
          </p:nvSpPr>
          <p:spPr>
            <a:xfrm>
              <a:off x="2854170" y="3465164"/>
              <a:ext cx="891540" cy="483235"/>
            </a:xfrm>
            <a:prstGeom prst="rect">
              <a:avLst/>
            </a:prstGeom>
            <a:noFill/>
          </p:spPr>
          <p:txBody>
            <a:bodyPr wrap="square" rtlCol="0">
              <a:spAutoFit/>
            </a:bodyPr>
            <a:lstStyle/>
            <a:p>
              <a:pPr algn="dist"/>
              <a:r>
                <a:rPr lang="zh-CN" altLang="en-US" sz="2400" b="1" dirty="0">
                  <a:solidFill>
                    <a:schemeClr val="bg1"/>
                  </a:solidFill>
                  <a:latin typeface="微软雅黑" panose="020B0503020204020204" pitchFamily="34" charset="-122"/>
                  <a:ea typeface="微软雅黑" panose="020B0503020204020204" pitchFamily="34" charset="-122"/>
                </a:rPr>
                <a:t>二</a:t>
              </a:r>
              <a:endParaRPr lang="zh-CN" altLang="en-US" sz="2400" b="1" dirty="0">
                <a:solidFill>
                  <a:schemeClr val="bg1"/>
                </a:solidFill>
                <a:latin typeface="微软雅黑" panose="020B0503020204020204" pitchFamily="34" charset="-122"/>
                <a:ea typeface="微软雅黑" panose="020B0503020204020204" pitchFamily="34" charset="-122"/>
              </a:endParaRPr>
            </a:p>
          </p:txBody>
        </p:sp>
      </p:grpSp>
      <p:grpSp>
        <p:nvGrpSpPr>
          <p:cNvPr id="21" name="组合 20"/>
          <p:cNvGrpSpPr/>
          <p:nvPr/>
        </p:nvGrpSpPr>
        <p:grpSpPr>
          <a:xfrm>
            <a:off x="7121171" y="3416635"/>
            <a:ext cx="995422" cy="995422"/>
            <a:chOff x="2783709" y="3176665"/>
            <a:chExt cx="995422" cy="995422"/>
          </a:xfrm>
        </p:grpSpPr>
        <p:sp>
          <p:nvSpPr>
            <p:cNvPr id="22" name="椭圆 21"/>
            <p:cNvSpPr/>
            <p:nvPr/>
          </p:nvSpPr>
          <p:spPr>
            <a:xfrm>
              <a:off x="2783709" y="3176665"/>
              <a:ext cx="995422" cy="995422"/>
            </a:xfrm>
            <a:prstGeom prst="ellipse">
              <a:avLst/>
            </a:prstGeom>
            <a:solidFill>
              <a:srgbClr val="0070C0"/>
            </a:solidFill>
            <a:ln w="38100">
              <a:solidFill>
                <a:schemeClr val="bg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3" name="文本框 22"/>
            <p:cNvSpPr txBox="1"/>
            <p:nvPr/>
          </p:nvSpPr>
          <p:spPr>
            <a:xfrm>
              <a:off x="2854170" y="3465164"/>
              <a:ext cx="891540" cy="483235"/>
            </a:xfrm>
            <a:prstGeom prst="rect">
              <a:avLst/>
            </a:prstGeom>
            <a:noFill/>
          </p:spPr>
          <p:txBody>
            <a:bodyPr wrap="square" rtlCol="0">
              <a:spAutoFit/>
            </a:bodyPr>
            <a:lstStyle/>
            <a:p>
              <a:pPr algn="dist"/>
              <a:r>
                <a:rPr lang="zh-CN" altLang="en-US" sz="2400" b="1" dirty="0">
                  <a:solidFill>
                    <a:schemeClr val="bg1"/>
                  </a:solidFill>
                  <a:latin typeface="微软雅黑" panose="020B0503020204020204" pitchFamily="34" charset="-122"/>
                  <a:ea typeface="微软雅黑" panose="020B0503020204020204" pitchFamily="34" charset="-122"/>
                </a:rPr>
                <a:t>三</a:t>
              </a:r>
              <a:endParaRPr lang="zh-CN" altLang="en-US" sz="2400" b="1" dirty="0">
                <a:solidFill>
                  <a:schemeClr val="bg1"/>
                </a:solidFill>
                <a:latin typeface="微软雅黑" panose="020B0503020204020204" pitchFamily="34" charset="-122"/>
                <a:ea typeface="微软雅黑" panose="020B0503020204020204" pitchFamily="34" charset="-122"/>
              </a:endParaRPr>
            </a:p>
          </p:txBody>
        </p:sp>
      </p:grpSp>
      <p:sp>
        <p:nvSpPr>
          <p:cNvPr id="33" name="文本框 32"/>
          <p:cNvSpPr txBox="1"/>
          <p:nvPr/>
        </p:nvSpPr>
        <p:spPr>
          <a:xfrm>
            <a:off x="287020" y="4721225"/>
            <a:ext cx="1962150" cy="1383665"/>
          </a:xfrm>
          <a:prstGeom prst="rect">
            <a:avLst/>
          </a:prstGeom>
          <a:noFill/>
        </p:spPr>
        <p:txBody>
          <a:bodyPr wrap="square" rtlCol="0">
            <a:spAutoFit/>
          </a:bodyPr>
          <a:lstStyle/>
          <a:p>
            <a:pPr algn="ctr"/>
            <a:r>
              <a:rPr lang="zh-CN" altLang="en-US" sz="2800" dirty="0" smtClean="0">
                <a:solidFill>
                  <a:schemeClr val="bg2">
                    <a:lumMod val="25000"/>
                  </a:schemeClr>
                </a:solidFill>
                <a:latin typeface="微软雅黑" panose="020B0503020204020204" pitchFamily="34" charset="-122"/>
                <a:ea typeface="微软雅黑" panose="020B0503020204020204" pitchFamily="34" charset="-122"/>
              </a:rPr>
              <a:t>认识空巢老年人的定义及现状</a:t>
            </a:r>
            <a:endParaRPr lang="zh-CN" altLang="en-US" sz="2800" dirty="0" smtClean="0">
              <a:solidFill>
                <a:schemeClr val="bg2">
                  <a:lumMod val="25000"/>
                </a:schemeClr>
              </a:solidFill>
              <a:latin typeface="微软雅黑" panose="020B0503020204020204" pitchFamily="34" charset="-122"/>
              <a:ea typeface="微软雅黑" panose="020B0503020204020204" pitchFamily="34" charset="-122"/>
            </a:endParaRPr>
          </a:p>
        </p:txBody>
      </p:sp>
      <p:sp>
        <p:nvSpPr>
          <p:cNvPr id="34" name="矩形 33"/>
          <p:cNvSpPr/>
          <p:nvPr/>
        </p:nvSpPr>
        <p:spPr>
          <a:xfrm>
            <a:off x="2637595" y="2678771"/>
            <a:ext cx="5161280" cy="521970"/>
          </a:xfrm>
          <a:prstGeom prst="rect">
            <a:avLst/>
          </a:prstGeom>
        </p:spPr>
        <p:txBody>
          <a:bodyPr wrap="none">
            <a:spAutoFit/>
          </a:bodyPr>
          <a:lstStyle/>
          <a:p>
            <a:pPr algn="ctr"/>
            <a:r>
              <a:rPr lang="zh-CN" altLang="en-US" sz="2800" b="1" dirty="0" smtClean="0">
                <a:solidFill>
                  <a:srgbClr val="31859C"/>
                </a:solidFill>
                <a:latin typeface="微软雅黑" panose="020B0503020204020204" pitchFamily="34" charset="-122"/>
                <a:ea typeface="微软雅黑" panose="020B0503020204020204" pitchFamily="34" charset="-122"/>
              </a:rPr>
              <a:t>识别空巢老年人常见的心理问题</a:t>
            </a:r>
            <a:endParaRPr lang="zh-CN" altLang="en-US" sz="2800" b="1" dirty="0" smtClean="0">
              <a:solidFill>
                <a:srgbClr val="31859C"/>
              </a:solidFill>
              <a:latin typeface="微软雅黑" panose="020B0503020204020204" pitchFamily="34" charset="-122"/>
              <a:ea typeface="微软雅黑" panose="020B0503020204020204" pitchFamily="34" charset="-122"/>
            </a:endParaRPr>
          </a:p>
        </p:txBody>
      </p:sp>
      <p:sp>
        <p:nvSpPr>
          <p:cNvPr id="35" name="矩形 34"/>
          <p:cNvSpPr/>
          <p:nvPr/>
        </p:nvSpPr>
        <p:spPr>
          <a:xfrm>
            <a:off x="5743689" y="4745069"/>
            <a:ext cx="5872480" cy="521970"/>
          </a:xfrm>
          <a:prstGeom prst="rect">
            <a:avLst/>
          </a:prstGeom>
        </p:spPr>
        <p:txBody>
          <a:bodyPr wrap="none">
            <a:spAutoFit/>
          </a:bodyPr>
          <a:lstStyle/>
          <a:p>
            <a:pPr algn="ctr"/>
            <a:r>
              <a:rPr lang="zh-CN" altLang="en-US" sz="2800" b="1" dirty="0" smtClean="0">
                <a:solidFill>
                  <a:srgbClr val="31859C"/>
                </a:solidFill>
                <a:latin typeface="微软雅黑" panose="020B0503020204020204" pitchFamily="34" charset="-122"/>
                <a:ea typeface="微软雅黑" panose="020B0503020204020204" pitchFamily="34" charset="-122"/>
              </a:rPr>
              <a:t>分析空巢老年人心理问题产生的原因</a:t>
            </a:r>
            <a:endParaRPr lang="zh-CN" altLang="en-US" sz="2800" b="1" dirty="0" smtClean="0">
              <a:solidFill>
                <a:srgbClr val="31859C"/>
              </a:solidFill>
              <a:latin typeface="微软雅黑" panose="020B0503020204020204" pitchFamily="34" charset="-122"/>
              <a:ea typeface="微软雅黑" panose="020B0503020204020204" pitchFamily="34" charset="-122"/>
            </a:endParaRPr>
          </a:p>
        </p:txBody>
      </p:sp>
      <p:sp>
        <p:nvSpPr>
          <p:cNvPr id="38" name="文本框 37"/>
          <p:cNvSpPr txBox="1"/>
          <p:nvPr/>
        </p:nvSpPr>
        <p:spPr>
          <a:xfrm>
            <a:off x="10011022" y="1426027"/>
            <a:ext cx="1779810" cy="1383665"/>
          </a:xfrm>
          <a:prstGeom prst="rect">
            <a:avLst/>
          </a:prstGeom>
          <a:noFill/>
        </p:spPr>
        <p:txBody>
          <a:bodyPr wrap="square" rtlCol="0">
            <a:spAutoFit/>
          </a:bodyPr>
          <a:lstStyle/>
          <a:p>
            <a:pPr algn="ctr"/>
            <a:r>
              <a:rPr lang="zh-CN" altLang="en-US" sz="2800" dirty="0" smtClean="0">
                <a:solidFill>
                  <a:schemeClr val="bg2">
                    <a:lumMod val="25000"/>
                  </a:schemeClr>
                </a:solidFill>
                <a:latin typeface="微软雅黑" panose="020B0503020204020204" pitchFamily="34" charset="-122"/>
                <a:ea typeface="微软雅黑" panose="020B0503020204020204" pitchFamily="34" charset="-122"/>
              </a:rPr>
              <a:t>空巢老年人的心理护理</a:t>
            </a:r>
            <a:endParaRPr lang="zh-CN" altLang="en-US" sz="2800" dirty="0" smtClean="0">
              <a:solidFill>
                <a:schemeClr val="bg2">
                  <a:lumMod val="25000"/>
                </a:schemeClr>
              </a:solidFill>
              <a:latin typeface="微软雅黑" panose="020B0503020204020204" pitchFamily="34" charset="-122"/>
              <a:ea typeface="微软雅黑" panose="020B0503020204020204" pitchFamily="34" charset="-122"/>
            </a:endParaRPr>
          </a:p>
        </p:txBody>
      </p:sp>
      <p:cxnSp>
        <p:nvCxnSpPr>
          <p:cNvPr id="40" name="直接连接符 39"/>
          <p:cNvCxnSpPr/>
          <p:nvPr/>
        </p:nvCxnSpPr>
        <p:spPr>
          <a:xfrm flipV="1">
            <a:off x="4440797" y="3090940"/>
            <a:ext cx="0" cy="337117"/>
          </a:xfrm>
          <a:prstGeom prst="line">
            <a:avLst/>
          </a:prstGeom>
          <a:ln w="12700">
            <a:solidFill>
              <a:srgbClr val="4BACC6"/>
            </a:solidFill>
            <a:prstDash val="sysDash"/>
          </a:ln>
        </p:spPr>
        <p:style>
          <a:lnRef idx="1">
            <a:schemeClr val="accent1"/>
          </a:lnRef>
          <a:fillRef idx="0">
            <a:schemeClr val="accent1"/>
          </a:fillRef>
          <a:effectRef idx="0">
            <a:schemeClr val="accent1"/>
          </a:effectRef>
          <a:fontRef idx="minor">
            <a:schemeClr val="tx1"/>
          </a:fontRef>
        </p:style>
      </p:cxnSp>
      <p:cxnSp>
        <p:nvCxnSpPr>
          <p:cNvPr id="42" name="直接连接符 41"/>
          <p:cNvCxnSpPr/>
          <p:nvPr/>
        </p:nvCxnSpPr>
        <p:spPr>
          <a:xfrm flipV="1">
            <a:off x="7618882" y="4382535"/>
            <a:ext cx="0" cy="337117"/>
          </a:xfrm>
          <a:prstGeom prst="line">
            <a:avLst/>
          </a:prstGeom>
          <a:ln w="12700">
            <a:solidFill>
              <a:srgbClr val="4BACC6"/>
            </a:solidFill>
            <a:prstDash val="sysDash"/>
          </a:ln>
        </p:spPr>
        <p:style>
          <a:lnRef idx="1">
            <a:schemeClr val="accent1"/>
          </a:lnRef>
          <a:fillRef idx="0">
            <a:schemeClr val="accent1"/>
          </a:fillRef>
          <a:effectRef idx="0">
            <a:schemeClr val="accent1"/>
          </a:effectRef>
          <a:fontRef idx="minor">
            <a:schemeClr val="tx1"/>
          </a:fontRef>
        </p:style>
      </p:cxnSp>
    </p:spTree>
  </p:cSld>
  <p:clrMapOvr>
    <a:masterClrMapping/>
  </p:clrMapOvr>
  <p:transition spd="slow">
    <p:push/>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MH_Number_1"/>
          <p:cNvSpPr/>
          <p:nvPr>
            <p:custDataLst>
              <p:tags r:id="rId1"/>
            </p:custDataLst>
          </p:nvPr>
        </p:nvSpPr>
        <p:spPr>
          <a:xfrm>
            <a:off x="627797" y="306028"/>
            <a:ext cx="794440" cy="731201"/>
          </a:xfrm>
          <a:prstGeom prst="rect">
            <a:avLst/>
          </a:prstGeom>
          <a:solidFill>
            <a:srgbClr val="FFA91B"/>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r>
              <a:rPr lang="en-US" altLang="zh-CN" sz="2800" b="1" dirty="0" smtClean="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rPr>
              <a:t>01</a:t>
            </a:r>
            <a:endParaRPr lang="zh-CN" altLang="en-US" sz="2800" b="1" dirty="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endParaRPr>
          </a:p>
        </p:txBody>
      </p:sp>
      <p:sp>
        <p:nvSpPr>
          <p:cNvPr id="5" name="MH_Entry_1"/>
          <p:cNvSpPr/>
          <p:nvPr>
            <p:custDataLst>
              <p:tags r:id="rId2"/>
            </p:custDataLst>
          </p:nvPr>
        </p:nvSpPr>
        <p:spPr>
          <a:xfrm>
            <a:off x="1284605" y="306070"/>
            <a:ext cx="5716905" cy="730885"/>
          </a:xfrm>
          <a:prstGeom prst="rect">
            <a:avLst/>
          </a:prstGeom>
          <a:noFill/>
          <a:ln>
            <a:solidFill>
              <a:srgbClr val="FFA91B"/>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r>
              <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rPr>
              <a:t>认识空巢老年人的定义及现状</a:t>
            </a:r>
            <a:endPar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8" name="MH_SubTitle_1"/>
          <p:cNvSpPr/>
          <p:nvPr>
            <p:custDataLst>
              <p:tags r:id="rId3"/>
            </p:custDataLst>
          </p:nvPr>
        </p:nvSpPr>
        <p:spPr>
          <a:xfrm>
            <a:off x="628015" y="1346200"/>
            <a:ext cx="2194560" cy="46355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anchor="ctr">
            <a:noAutofit/>
          </a:bodyPr>
          <a:lstStyle/>
          <a:p>
            <a:pPr algn="ctr">
              <a:defRPr/>
            </a:pPr>
            <a:r>
              <a:rPr lang="zh-CN" altLang="en-US" sz="3200" b="1" dirty="0" smtClean="0">
                <a:solidFill>
                  <a:schemeClr val="tx1"/>
                </a:solidFill>
                <a:latin typeface="微软雅黑" panose="020B0503020204020204" pitchFamily="34" charset="-122"/>
                <a:ea typeface="微软雅黑" panose="020B0503020204020204" pitchFamily="34" charset="-122"/>
              </a:rPr>
              <a:t>相关定义</a:t>
            </a:r>
            <a:endParaRPr lang="zh-CN" altLang="en-US" sz="3200" b="1" dirty="0">
              <a:solidFill>
                <a:schemeClr val="tx1"/>
              </a:solidFill>
              <a:latin typeface="微软雅黑" panose="020B0503020204020204" pitchFamily="34" charset="-122"/>
              <a:ea typeface="微软雅黑" panose="020B0503020204020204" pitchFamily="34" charset="-122"/>
            </a:endParaRPr>
          </a:p>
        </p:txBody>
      </p:sp>
      <p:sp>
        <p:nvSpPr>
          <p:cNvPr id="9" name="MH_Text_1"/>
          <p:cNvSpPr/>
          <p:nvPr>
            <p:custDataLst>
              <p:tags r:id="rId4"/>
            </p:custDataLst>
          </p:nvPr>
        </p:nvSpPr>
        <p:spPr>
          <a:xfrm>
            <a:off x="958215" y="1997075"/>
            <a:ext cx="10583545" cy="3420745"/>
          </a:xfrm>
          <a:prstGeom prst="rect">
            <a:avLst/>
          </a:prstGeom>
          <a:noFill/>
          <a:ln>
            <a:solidFill>
              <a:srgbClr val="FFC000"/>
            </a:solidFill>
            <a:prstDash val="lgDash"/>
          </a:ln>
        </p:spPr>
        <p:style>
          <a:lnRef idx="2">
            <a:schemeClr val="accent1">
              <a:shade val="50000"/>
            </a:schemeClr>
          </a:lnRef>
          <a:fillRef idx="1">
            <a:schemeClr val="accent1"/>
          </a:fillRef>
          <a:effectRef idx="0">
            <a:schemeClr val="accent1"/>
          </a:effectRef>
          <a:fontRef idx="minor">
            <a:schemeClr val="lt1"/>
          </a:fontRef>
        </p:style>
        <p:txBody>
          <a:bodyPr lIns="0" tIns="0" rIns="0" bIns="0">
            <a:noAutofit/>
          </a:bodyPr>
          <a:lstStyle/>
          <a:p>
            <a:pPr>
              <a:lnSpc>
                <a:spcPct val="130000"/>
              </a:lnSpc>
              <a:defRPr/>
            </a:pPr>
            <a:r>
              <a:rPr lang="en-US" sz="2800" dirty="0" smtClean="0">
                <a:solidFill>
                  <a:schemeClr val="tx1"/>
                </a:solidFill>
                <a:latin typeface="宋体" panose="02010600030101010101" pitchFamily="2" charset="-122"/>
                <a:ea typeface="宋体" panose="02010600030101010101" pitchFamily="2" charset="-122"/>
              </a:rPr>
              <a:t>    </a:t>
            </a:r>
            <a:r>
              <a:rPr sz="2800" dirty="0" smtClean="0">
                <a:solidFill>
                  <a:schemeClr val="tx1"/>
                </a:solidFill>
                <a:latin typeface="宋体" panose="02010600030101010101" pitchFamily="2" charset="-122"/>
                <a:ea typeface="宋体" panose="02010600030101010101" pitchFamily="2" charset="-122"/>
              </a:rPr>
              <a:t>空巢老年人是指那些子女不在身边，只有两位老人或者独自居住的老年人。</a:t>
            </a:r>
            <a:endParaRPr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en-US" sz="2800" dirty="0" smtClean="0">
                <a:solidFill>
                  <a:schemeClr val="tx1"/>
                </a:solidFill>
                <a:latin typeface="宋体" panose="02010600030101010101" pitchFamily="2" charset="-122"/>
                <a:ea typeface="宋体" panose="02010600030101010101" pitchFamily="2" charset="-122"/>
              </a:rPr>
              <a:t>    </a:t>
            </a:r>
            <a:r>
              <a:rPr sz="2800" dirty="0" smtClean="0">
                <a:solidFill>
                  <a:schemeClr val="tx1"/>
                </a:solidFill>
                <a:latin typeface="宋体" panose="02010600030101010101" pitchFamily="2" charset="-122"/>
                <a:ea typeface="宋体" panose="02010600030101010101" pitchFamily="2" charset="-122"/>
              </a:rPr>
              <a:t>空巢家庭是指无子女或子女成人后相继离开，只剩老年一代人独自生活的家庭。</a:t>
            </a:r>
            <a:endParaRPr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en-US" sz="2800" dirty="0" smtClean="0">
                <a:solidFill>
                  <a:schemeClr val="tx1"/>
                </a:solidFill>
                <a:latin typeface="宋体" panose="02010600030101010101" pitchFamily="2" charset="-122"/>
                <a:ea typeface="宋体" panose="02010600030101010101" pitchFamily="2" charset="-122"/>
              </a:rPr>
              <a:t>    </a:t>
            </a:r>
            <a:r>
              <a:rPr sz="2800" dirty="0" smtClean="0">
                <a:solidFill>
                  <a:schemeClr val="tx1"/>
                </a:solidFill>
                <a:latin typeface="宋体" panose="02010600030101010101" pitchFamily="2" charset="-122"/>
                <a:ea typeface="宋体" panose="02010600030101010101" pitchFamily="2" charset="-122"/>
              </a:rPr>
              <a:t>空巢综合征</a:t>
            </a:r>
            <a:r>
              <a:rPr lang="zh-CN" sz="2800" dirty="0" smtClean="0">
                <a:solidFill>
                  <a:schemeClr val="tx1"/>
                </a:solidFill>
                <a:latin typeface="宋体" panose="02010600030101010101" pitchFamily="2" charset="-122"/>
                <a:ea typeface="宋体" panose="02010600030101010101" pitchFamily="2" charset="-122"/>
              </a:rPr>
              <a:t>是指</a:t>
            </a:r>
            <a:r>
              <a:rPr sz="2800" dirty="0" smtClean="0">
                <a:solidFill>
                  <a:schemeClr val="tx1"/>
                </a:solidFill>
                <a:latin typeface="宋体" panose="02010600030101010101" pitchFamily="2" charset="-122"/>
                <a:ea typeface="宋体" panose="02010600030101010101" pitchFamily="2" charset="-122"/>
              </a:rPr>
              <a:t>子女因离开家庭后，老年人产生被忽略、嫌弃或抛弃的感觉，并因此产生一系列的诸如孤独、寂寞、空虚、悲伤、低落、无力感等心理失调症状，这些消极情绪状态及其相应的认知、行为等，称为</a:t>
            </a:r>
            <a:r>
              <a:rPr sz="2800" dirty="0" smtClean="0">
                <a:solidFill>
                  <a:schemeClr val="tx1"/>
                </a:solidFill>
                <a:latin typeface="宋体" panose="02010600030101010101" pitchFamily="2" charset="-122"/>
                <a:ea typeface="宋体" panose="02010600030101010101" pitchFamily="2" charset="-122"/>
                <a:sym typeface="+mn-ea"/>
              </a:rPr>
              <a:t>空巢综合征</a:t>
            </a:r>
            <a:r>
              <a:rPr sz="2800" dirty="0" smtClean="0">
                <a:solidFill>
                  <a:schemeClr val="tx1"/>
                </a:solidFill>
                <a:latin typeface="宋体" panose="02010600030101010101" pitchFamily="2" charset="-122"/>
                <a:ea typeface="宋体" panose="02010600030101010101" pitchFamily="2" charset="-122"/>
              </a:rPr>
              <a:t>。</a:t>
            </a:r>
            <a:endParaRPr sz="2800" dirty="0" smtClean="0">
              <a:solidFill>
                <a:schemeClr val="tx1"/>
              </a:solidFill>
              <a:latin typeface="宋体" panose="02010600030101010101" pitchFamily="2" charset="-122"/>
              <a:ea typeface="宋体" panose="02010600030101010101" pitchFamily="2" charset="-122"/>
            </a:endParaRPr>
          </a:p>
          <a:p>
            <a:pPr eaLnBrk="1" fontAlgn="auto" hangingPunct="1">
              <a:lnSpc>
                <a:spcPct val="130000"/>
              </a:lnSpc>
              <a:spcBef>
                <a:spcPts val="0"/>
              </a:spcBef>
              <a:spcAft>
                <a:spcPts val="0"/>
              </a:spcAft>
              <a:defRPr/>
            </a:pPr>
            <a:endParaRPr lang="zh-CN" altLang="en-US" sz="1400" dirty="0">
              <a:solidFill>
                <a:schemeClr val="tx1"/>
              </a:solidFill>
              <a:latin typeface="宋体" panose="02010600030101010101" pitchFamily="2" charset="-122"/>
              <a:ea typeface="宋体" panose="02010600030101010101" pitchFamily="2" charset="-122"/>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圆角矩形 1"/>
          <p:cNvSpPr/>
          <p:nvPr/>
        </p:nvSpPr>
        <p:spPr>
          <a:xfrm>
            <a:off x="1971248" y="1722059"/>
            <a:ext cx="8249939" cy="3965873"/>
          </a:xfrm>
          <a:prstGeom prst="roundRect">
            <a:avLst/>
          </a:prstGeom>
          <a:noFill/>
          <a:ln w="19050" cap="flat" cmpd="sng" algn="ctr">
            <a:solidFill>
              <a:schemeClr val="accent1"/>
            </a:solidFill>
            <a:prstDash val="solid"/>
          </a:ln>
          <a:effectLst/>
        </p:spPr>
        <p:txBody>
          <a:bodyPr rtlCol="0" anchor="ctr"/>
          <a:lstStyle/>
          <a:p>
            <a:pPr algn="ctr" defTabSz="1219200">
              <a:defRPr/>
            </a:pPr>
            <a:endParaRPr lang="zh-CN" altLang="en-US" sz="2400" kern="0">
              <a:solidFill>
                <a:srgbClr val="EFEFEF"/>
              </a:solidFill>
              <a:latin typeface="Franklin Gothic Book" panose="020B0503020102020204"/>
              <a:ea typeface="微软雅黑" panose="020B0503020204020204" pitchFamily="34" charset="-122"/>
            </a:endParaRPr>
          </a:p>
        </p:txBody>
      </p:sp>
      <p:sp>
        <p:nvSpPr>
          <p:cNvPr id="8" name="TextBox 18"/>
          <p:cNvSpPr txBox="1"/>
          <p:nvPr/>
        </p:nvSpPr>
        <p:spPr>
          <a:xfrm>
            <a:off x="2664460" y="2145665"/>
            <a:ext cx="7230110" cy="3969385"/>
          </a:xfrm>
          <a:prstGeom prst="rect">
            <a:avLst/>
          </a:prstGeom>
          <a:noFill/>
        </p:spPr>
        <p:txBody>
          <a:bodyPr wrap="square" rtlCol="0">
            <a:spAutoFit/>
          </a:bodyPr>
          <a:p>
            <a:pPr indent="396240" algn="just" defTabSz="1219200">
              <a:lnSpc>
                <a:spcPct val="150000"/>
              </a:lnSpc>
              <a:defRPr/>
            </a:pPr>
            <a:r>
              <a:rPr lang="zh-CN" altLang="en-US" sz="2800" kern="0" dirty="0" smtClean="0">
                <a:solidFill>
                  <a:prstClr val="black">
                    <a:lumMod val="75000"/>
                    <a:lumOff val="25000"/>
                  </a:prstClr>
                </a:solidFill>
                <a:latin typeface="+mn-ea"/>
              </a:rPr>
              <a:t>（一）失落感</a:t>
            </a:r>
            <a:endParaRPr lang="zh-CN" altLang="en-US" sz="2800" kern="0" dirty="0" smtClean="0">
              <a:solidFill>
                <a:prstClr val="black">
                  <a:lumMod val="75000"/>
                  <a:lumOff val="25000"/>
                </a:prstClr>
              </a:solidFill>
              <a:latin typeface="+mn-ea"/>
            </a:endParaRPr>
          </a:p>
          <a:p>
            <a:pPr indent="396240" algn="just" defTabSz="1219200">
              <a:lnSpc>
                <a:spcPct val="150000"/>
              </a:lnSpc>
              <a:defRPr/>
            </a:pPr>
            <a:r>
              <a:rPr lang="zh-CN" altLang="en-US" sz="2800" kern="0" dirty="0" smtClean="0">
                <a:solidFill>
                  <a:prstClr val="black">
                    <a:lumMod val="75000"/>
                    <a:lumOff val="25000"/>
                  </a:prstClr>
                </a:solidFill>
                <a:latin typeface="+mn-ea"/>
              </a:rPr>
              <a:t>（二）孤独感</a:t>
            </a:r>
            <a:endParaRPr lang="zh-CN" altLang="en-US" sz="2800" kern="0" dirty="0" smtClean="0">
              <a:solidFill>
                <a:prstClr val="black">
                  <a:lumMod val="75000"/>
                  <a:lumOff val="25000"/>
                </a:prstClr>
              </a:solidFill>
              <a:latin typeface="+mn-ea"/>
            </a:endParaRPr>
          </a:p>
          <a:p>
            <a:pPr indent="396240" algn="just" defTabSz="1219200">
              <a:lnSpc>
                <a:spcPct val="150000"/>
              </a:lnSpc>
              <a:defRPr/>
            </a:pPr>
            <a:r>
              <a:rPr lang="zh-CN" altLang="en-US" sz="2800" kern="0" dirty="0" smtClean="0">
                <a:solidFill>
                  <a:prstClr val="black">
                    <a:lumMod val="75000"/>
                    <a:lumOff val="25000"/>
                  </a:prstClr>
                </a:solidFill>
                <a:latin typeface="+mn-ea"/>
              </a:rPr>
              <a:t>（三）衰老感</a:t>
            </a:r>
            <a:endParaRPr lang="zh-CN" altLang="en-US" sz="2800" kern="0" dirty="0" smtClean="0">
              <a:solidFill>
                <a:prstClr val="black">
                  <a:lumMod val="75000"/>
                  <a:lumOff val="25000"/>
                </a:prstClr>
              </a:solidFill>
              <a:latin typeface="+mn-ea"/>
            </a:endParaRPr>
          </a:p>
          <a:p>
            <a:pPr indent="396240" algn="just" defTabSz="1219200">
              <a:lnSpc>
                <a:spcPct val="150000"/>
              </a:lnSpc>
              <a:defRPr/>
            </a:pPr>
            <a:r>
              <a:rPr lang="zh-CN" altLang="en-US" sz="2800" kern="0" dirty="0" smtClean="0">
                <a:solidFill>
                  <a:prstClr val="black">
                    <a:lumMod val="75000"/>
                    <a:lumOff val="25000"/>
                  </a:prstClr>
                </a:solidFill>
                <a:latin typeface="+mn-ea"/>
              </a:rPr>
              <a:t>（四）焦虑症</a:t>
            </a:r>
            <a:endParaRPr lang="zh-CN" altLang="en-US" sz="2800" kern="0" dirty="0" smtClean="0">
              <a:solidFill>
                <a:prstClr val="black">
                  <a:lumMod val="75000"/>
                  <a:lumOff val="25000"/>
                </a:prstClr>
              </a:solidFill>
              <a:latin typeface="+mn-ea"/>
            </a:endParaRPr>
          </a:p>
          <a:p>
            <a:pPr indent="396240" algn="just" defTabSz="1219200">
              <a:lnSpc>
                <a:spcPct val="150000"/>
              </a:lnSpc>
              <a:defRPr/>
            </a:pPr>
            <a:r>
              <a:rPr lang="zh-CN" altLang="en-US" sz="2800" kern="0" dirty="0" smtClean="0">
                <a:solidFill>
                  <a:prstClr val="black">
                    <a:lumMod val="75000"/>
                    <a:lumOff val="25000"/>
                  </a:prstClr>
                </a:solidFill>
                <a:latin typeface="+mn-ea"/>
              </a:rPr>
              <a:t>（五）抑郁症</a:t>
            </a:r>
            <a:endParaRPr lang="zh-CN" altLang="en-US" sz="2800" kern="0" dirty="0" smtClean="0">
              <a:solidFill>
                <a:prstClr val="black">
                  <a:lumMod val="75000"/>
                  <a:lumOff val="25000"/>
                </a:prstClr>
              </a:solidFill>
              <a:latin typeface="+mn-ea"/>
            </a:endParaRPr>
          </a:p>
          <a:p>
            <a:pPr indent="396240" algn="just" defTabSz="1219200">
              <a:lnSpc>
                <a:spcPct val="150000"/>
              </a:lnSpc>
              <a:defRPr/>
            </a:pPr>
            <a:endParaRPr lang="zh-CN" altLang="en-US" sz="2800" kern="0" dirty="0" smtClean="0">
              <a:solidFill>
                <a:prstClr val="black">
                  <a:lumMod val="75000"/>
                  <a:lumOff val="25000"/>
                </a:prstClr>
              </a:solidFill>
              <a:latin typeface="+mn-ea"/>
            </a:endParaRPr>
          </a:p>
        </p:txBody>
      </p:sp>
      <p:sp>
        <p:nvSpPr>
          <p:cNvPr id="10" name="MH_Entry_1"/>
          <p:cNvSpPr/>
          <p:nvPr>
            <p:custDataLst>
              <p:tags r:id="rId1"/>
            </p:custDataLst>
          </p:nvPr>
        </p:nvSpPr>
        <p:spPr>
          <a:xfrm>
            <a:off x="1284605" y="306070"/>
            <a:ext cx="6913880" cy="730885"/>
          </a:xfrm>
          <a:prstGeom prst="rect">
            <a:avLst/>
          </a:prstGeom>
          <a:noFill/>
          <a:ln>
            <a:solidFill>
              <a:srgbClr val="FFA91B"/>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p>
            <a:pPr algn="ctr"/>
            <a:r>
              <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rPr>
              <a:t>识别空巢老年人常见的心理问题</a:t>
            </a:r>
            <a:endPar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11" name="MH_Number_1"/>
          <p:cNvSpPr/>
          <p:nvPr>
            <p:custDataLst>
              <p:tags r:id="rId2"/>
            </p:custDataLst>
          </p:nvPr>
        </p:nvSpPr>
        <p:spPr>
          <a:xfrm>
            <a:off x="627797" y="306028"/>
            <a:ext cx="794440" cy="731201"/>
          </a:xfrm>
          <a:prstGeom prst="rect">
            <a:avLst/>
          </a:prstGeom>
          <a:solidFill>
            <a:srgbClr val="FFA91B"/>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p>
            <a:pPr algn="ctr"/>
            <a:r>
              <a:rPr lang="en-US" altLang="zh-CN" sz="2800" b="1" dirty="0" smtClean="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rPr>
              <a:t>02</a:t>
            </a:r>
            <a:endParaRPr lang="zh-CN" altLang="en-US" sz="2800" b="1" dirty="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endParaRPr>
          </a:p>
        </p:txBody>
      </p:sp>
    </p:spTree>
  </p:cSld>
  <p:clrMapOvr>
    <a:masterClrMapping/>
  </p:clrMapOvr>
  <mc:AlternateContent xmlns:mc="http://schemas.openxmlformats.org/markup-compatibility/2006">
    <mc:Choice xmlns:p14="http://schemas.microsoft.com/office/powerpoint/2010/main" Requires="p14">
      <p:transition spd="med" p14:dur="700" advClick="0" advTm="0">
        <p:fade/>
      </p:transition>
    </mc:Choice>
    <mc:Fallback>
      <p:transition spd="med" advClick="0"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4"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childTnLst>
                          </p:cTn>
                        </p:par>
                        <p:par>
                          <p:cTn id="9" fill="hold">
                            <p:stCondLst>
                              <p:cond delay="500"/>
                            </p:stCondLst>
                            <p:childTnLst>
                              <p:par>
                                <p:cTn id="10" presetID="22" presetClass="entr" presetSubtype="1" fill="hold" grpId="0" nodeType="afterEffect">
                                  <p:stCondLst>
                                    <p:cond delay="0"/>
                                  </p:stCondLst>
                                  <p:iterate type="lt">
                                    <p:tmPct val="10000"/>
                                  </p:iterate>
                                  <p:childTnLst>
                                    <p:set>
                                      <p:cBhvr>
                                        <p:cTn id="11" dur="1" fill="hold">
                                          <p:stCondLst>
                                            <p:cond delay="0"/>
                                          </p:stCondLst>
                                        </p:cTn>
                                        <p:tgtEl>
                                          <p:spTgt spid="8"/>
                                        </p:tgtEl>
                                        <p:attrNameLst>
                                          <p:attrName>style.visibility</p:attrName>
                                        </p:attrNameLst>
                                      </p:cBhvr>
                                      <p:to>
                                        <p:strVal val="visible"/>
                                      </p:to>
                                    </p:set>
                                    <p:animEffect transition="in" filter="wipe(up)">
                                      <p:cBhvr>
                                        <p:cTn id="12" dur="500"/>
                                        <p:tgtEl>
                                          <p:spTgt spid="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bldLvl="0" animBg="1"/>
      <p:bldP spid="8" grpId="0"/>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MH_Number_1"/>
          <p:cNvSpPr/>
          <p:nvPr>
            <p:custDataLst>
              <p:tags r:id="rId1"/>
            </p:custDataLst>
          </p:nvPr>
        </p:nvSpPr>
        <p:spPr>
          <a:xfrm>
            <a:off x="627797" y="306028"/>
            <a:ext cx="794440" cy="731201"/>
          </a:xfrm>
          <a:prstGeom prst="rect">
            <a:avLst/>
          </a:prstGeom>
          <a:solidFill>
            <a:srgbClr val="FFA91B"/>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r>
              <a:rPr lang="en-US" altLang="zh-CN" sz="2800" b="1" dirty="0" smtClean="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rPr>
              <a:t>03</a:t>
            </a:r>
            <a:endParaRPr lang="zh-CN" altLang="en-US" sz="2800" b="1" dirty="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endParaRPr>
          </a:p>
        </p:txBody>
      </p:sp>
      <p:sp>
        <p:nvSpPr>
          <p:cNvPr id="5" name="MH_Entry_1"/>
          <p:cNvSpPr/>
          <p:nvPr>
            <p:custDataLst>
              <p:tags r:id="rId2"/>
            </p:custDataLst>
          </p:nvPr>
        </p:nvSpPr>
        <p:spPr>
          <a:xfrm>
            <a:off x="1284605" y="306070"/>
            <a:ext cx="7025005" cy="730885"/>
          </a:xfrm>
          <a:prstGeom prst="rect">
            <a:avLst/>
          </a:prstGeom>
          <a:noFill/>
          <a:ln>
            <a:solidFill>
              <a:srgbClr val="FFA91B"/>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r>
              <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rPr>
              <a:t>分析空巢老年人心理问题产生的原因</a:t>
            </a:r>
            <a:endPar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9" name="MH_Text_1"/>
          <p:cNvSpPr/>
          <p:nvPr>
            <p:custDataLst>
              <p:tags r:id="rId3"/>
            </p:custDataLst>
          </p:nvPr>
        </p:nvSpPr>
        <p:spPr>
          <a:xfrm>
            <a:off x="826770" y="1439545"/>
            <a:ext cx="10714990" cy="3978275"/>
          </a:xfrm>
          <a:prstGeom prst="rect">
            <a:avLst/>
          </a:prstGeom>
          <a:noFill/>
          <a:ln>
            <a:solidFill>
              <a:srgbClr val="FFC000"/>
            </a:solidFill>
            <a:prstDash val="lgDash"/>
          </a:ln>
        </p:spPr>
        <p:style>
          <a:lnRef idx="2">
            <a:schemeClr val="accent1">
              <a:shade val="50000"/>
            </a:schemeClr>
          </a:lnRef>
          <a:fillRef idx="1">
            <a:schemeClr val="accent1"/>
          </a:fillRef>
          <a:effectRef idx="0">
            <a:schemeClr val="accent1"/>
          </a:effectRef>
          <a:fontRef idx="minor">
            <a:schemeClr val="lt1"/>
          </a:fontRef>
        </p:style>
        <p:txBody>
          <a:bodyPr lIns="0" tIns="0" rIns="0" bIns="0">
            <a:noAutofit/>
          </a:bodyPr>
          <a:lstStyle/>
          <a:p>
            <a:pPr>
              <a:lnSpc>
                <a:spcPct val="130000"/>
              </a:lnSpc>
              <a:defRPr/>
            </a:pPr>
            <a:r>
              <a:rPr lang="en-US" sz="2800" dirty="0" smtClean="0">
                <a:solidFill>
                  <a:schemeClr val="tx1"/>
                </a:solidFill>
                <a:latin typeface="宋体" panose="02010600030101010101" pitchFamily="2" charset="-122"/>
                <a:ea typeface="宋体" panose="02010600030101010101" pitchFamily="2" charset="-122"/>
              </a:rPr>
              <a:t>    </a:t>
            </a:r>
            <a:r>
              <a:rPr sz="2800" dirty="0" smtClean="0">
                <a:solidFill>
                  <a:schemeClr val="tx1"/>
                </a:solidFill>
                <a:latin typeface="宋体" panose="02010600030101010101" pitchFamily="2" charset="-122"/>
                <a:ea typeface="宋体" panose="02010600030101010101" pitchFamily="2" charset="-122"/>
              </a:rPr>
              <a:t>（一）主观因素</a:t>
            </a:r>
            <a:endParaRPr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en-US" sz="2800" dirty="0" smtClean="0">
                <a:solidFill>
                  <a:schemeClr val="tx1"/>
                </a:solidFill>
                <a:latin typeface="宋体" panose="02010600030101010101" pitchFamily="2" charset="-122"/>
                <a:ea typeface="宋体" panose="02010600030101010101" pitchFamily="2" charset="-122"/>
              </a:rPr>
              <a:t>    </a:t>
            </a:r>
            <a:r>
              <a:rPr sz="2800" dirty="0" smtClean="0">
                <a:solidFill>
                  <a:schemeClr val="tx1"/>
                </a:solidFill>
                <a:latin typeface="宋体" panose="02010600030101010101" pitchFamily="2" charset="-122"/>
                <a:ea typeface="宋体" panose="02010600030101010101" pitchFamily="2" charset="-122"/>
              </a:rPr>
              <a:t>1.性格因素</a:t>
            </a:r>
            <a:endParaRPr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en-US" sz="2800" dirty="0" smtClean="0">
                <a:solidFill>
                  <a:schemeClr val="tx1"/>
                </a:solidFill>
                <a:latin typeface="宋体" panose="02010600030101010101" pitchFamily="2" charset="-122"/>
                <a:ea typeface="宋体" panose="02010600030101010101" pitchFamily="2" charset="-122"/>
              </a:rPr>
              <a:t>    </a:t>
            </a:r>
            <a:r>
              <a:rPr sz="2800" dirty="0" smtClean="0">
                <a:solidFill>
                  <a:schemeClr val="tx1"/>
                </a:solidFill>
                <a:latin typeface="宋体" panose="02010600030101010101" pitchFamily="2" charset="-122"/>
                <a:ea typeface="宋体" panose="02010600030101010101" pitchFamily="2" charset="-122"/>
              </a:rPr>
              <a:t>2.认识因素</a:t>
            </a:r>
            <a:endParaRPr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en-US" sz="2800" dirty="0" smtClean="0">
                <a:solidFill>
                  <a:schemeClr val="tx1"/>
                </a:solidFill>
                <a:latin typeface="宋体" panose="02010600030101010101" pitchFamily="2" charset="-122"/>
                <a:ea typeface="宋体" panose="02010600030101010101" pitchFamily="2" charset="-122"/>
              </a:rPr>
              <a:t>    </a:t>
            </a:r>
            <a:r>
              <a:rPr sz="2800" dirty="0" smtClean="0">
                <a:solidFill>
                  <a:schemeClr val="tx1"/>
                </a:solidFill>
                <a:latin typeface="宋体" panose="02010600030101010101" pitchFamily="2" charset="-122"/>
                <a:ea typeface="宋体" panose="02010600030101010101" pitchFamily="2" charset="-122"/>
              </a:rPr>
              <a:t>3.沟通技巧和表达能力的不足</a:t>
            </a:r>
            <a:endParaRPr sz="2800" dirty="0" smtClean="0">
              <a:solidFill>
                <a:schemeClr val="tx1"/>
              </a:solidFill>
              <a:latin typeface="宋体" panose="02010600030101010101" pitchFamily="2" charset="-122"/>
              <a:ea typeface="宋体" panose="02010600030101010101" pitchFamily="2" charset="-122"/>
            </a:endParaRPr>
          </a:p>
          <a:p>
            <a:pPr>
              <a:lnSpc>
                <a:spcPct val="130000"/>
              </a:lnSpc>
              <a:defRPr/>
            </a:pPr>
            <a:endParaRPr sz="2800" dirty="0" smtClean="0">
              <a:solidFill>
                <a:schemeClr val="tx1"/>
              </a:solidFill>
              <a:latin typeface="宋体" panose="02010600030101010101" pitchFamily="2" charset="-122"/>
              <a:ea typeface="宋体" panose="02010600030101010101" pitchFamily="2" charset="-122"/>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MH_Number_1"/>
          <p:cNvSpPr/>
          <p:nvPr>
            <p:custDataLst>
              <p:tags r:id="rId1"/>
            </p:custDataLst>
          </p:nvPr>
        </p:nvSpPr>
        <p:spPr>
          <a:xfrm>
            <a:off x="627797" y="306028"/>
            <a:ext cx="794440" cy="731201"/>
          </a:xfrm>
          <a:prstGeom prst="rect">
            <a:avLst/>
          </a:prstGeom>
          <a:solidFill>
            <a:srgbClr val="FFA91B"/>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r>
              <a:rPr lang="en-US" altLang="zh-CN" sz="2800" b="1" dirty="0" smtClean="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rPr>
              <a:t>03</a:t>
            </a:r>
            <a:endParaRPr lang="zh-CN" altLang="en-US" sz="2800" b="1" dirty="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endParaRPr>
          </a:p>
        </p:txBody>
      </p:sp>
      <p:sp>
        <p:nvSpPr>
          <p:cNvPr id="5" name="MH_Entry_1"/>
          <p:cNvSpPr/>
          <p:nvPr>
            <p:custDataLst>
              <p:tags r:id="rId2"/>
            </p:custDataLst>
          </p:nvPr>
        </p:nvSpPr>
        <p:spPr>
          <a:xfrm>
            <a:off x="1284605" y="306070"/>
            <a:ext cx="7025005" cy="730885"/>
          </a:xfrm>
          <a:prstGeom prst="rect">
            <a:avLst/>
          </a:prstGeom>
          <a:noFill/>
          <a:ln>
            <a:solidFill>
              <a:srgbClr val="FFA91B"/>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r>
              <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rPr>
              <a:t>分析空巢老年人心理问题产生的原因</a:t>
            </a:r>
            <a:endPar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9" name="MH_Text_1"/>
          <p:cNvSpPr/>
          <p:nvPr>
            <p:custDataLst>
              <p:tags r:id="rId3"/>
            </p:custDataLst>
          </p:nvPr>
        </p:nvSpPr>
        <p:spPr>
          <a:xfrm>
            <a:off x="826770" y="1439545"/>
            <a:ext cx="10714990" cy="3978275"/>
          </a:xfrm>
          <a:prstGeom prst="rect">
            <a:avLst/>
          </a:prstGeom>
          <a:noFill/>
          <a:ln>
            <a:solidFill>
              <a:srgbClr val="FFC000"/>
            </a:solidFill>
            <a:prstDash val="lgDash"/>
          </a:ln>
        </p:spPr>
        <p:style>
          <a:lnRef idx="2">
            <a:schemeClr val="accent1">
              <a:shade val="50000"/>
            </a:schemeClr>
          </a:lnRef>
          <a:fillRef idx="1">
            <a:schemeClr val="accent1"/>
          </a:fillRef>
          <a:effectRef idx="0">
            <a:schemeClr val="accent1"/>
          </a:effectRef>
          <a:fontRef idx="minor">
            <a:schemeClr val="lt1"/>
          </a:fontRef>
        </p:style>
        <p:txBody>
          <a:bodyPr lIns="0" tIns="0" rIns="0" bIns="0">
            <a:noAutofit/>
          </a:bodyPr>
          <a:lstStyle/>
          <a:p>
            <a:pPr>
              <a:lnSpc>
                <a:spcPct val="130000"/>
              </a:lnSpc>
              <a:defRPr/>
            </a:pPr>
            <a:r>
              <a:rPr lang="en-US" sz="2800" dirty="0" smtClean="0">
                <a:solidFill>
                  <a:schemeClr val="tx1"/>
                </a:solidFill>
                <a:latin typeface="宋体" panose="02010600030101010101" pitchFamily="2" charset="-122"/>
                <a:ea typeface="宋体" panose="02010600030101010101" pitchFamily="2" charset="-122"/>
              </a:rPr>
              <a:t>    </a:t>
            </a:r>
            <a:r>
              <a:rPr sz="2800" dirty="0" smtClean="0">
                <a:solidFill>
                  <a:schemeClr val="tx1"/>
                </a:solidFill>
                <a:latin typeface="宋体" panose="02010600030101010101" pitchFamily="2" charset="-122"/>
                <a:ea typeface="宋体" panose="02010600030101010101" pitchFamily="2" charset="-122"/>
              </a:rPr>
              <a:t>（二）客观因素</a:t>
            </a:r>
            <a:endParaRPr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en-US" sz="2800" dirty="0" smtClean="0">
                <a:solidFill>
                  <a:schemeClr val="tx1"/>
                </a:solidFill>
                <a:latin typeface="宋体" panose="02010600030101010101" pitchFamily="2" charset="-122"/>
                <a:ea typeface="宋体" panose="02010600030101010101" pitchFamily="2" charset="-122"/>
              </a:rPr>
              <a:t>    </a:t>
            </a:r>
            <a:r>
              <a:rPr sz="2800" dirty="0" smtClean="0">
                <a:solidFill>
                  <a:schemeClr val="tx1"/>
                </a:solidFill>
                <a:latin typeface="宋体" panose="02010600030101010101" pitchFamily="2" charset="-122"/>
                <a:ea typeface="宋体" panose="02010600030101010101" pitchFamily="2" charset="-122"/>
              </a:rPr>
              <a:t>1.家庭因素</a:t>
            </a:r>
            <a:endParaRPr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en-US" sz="2800" dirty="0" smtClean="0">
                <a:solidFill>
                  <a:schemeClr val="tx1"/>
                </a:solidFill>
                <a:latin typeface="宋体" panose="02010600030101010101" pitchFamily="2" charset="-122"/>
                <a:ea typeface="宋体" panose="02010600030101010101" pitchFamily="2" charset="-122"/>
              </a:rPr>
              <a:t>    </a:t>
            </a:r>
            <a:r>
              <a:rPr sz="2800" dirty="0" smtClean="0">
                <a:solidFill>
                  <a:schemeClr val="tx1"/>
                </a:solidFill>
                <a:latin typeface="宋体" panose="02010600030101010101" pitchFamily="2" charset="-122"/>
                <a:ea typeface="宋体" panose="02010600030101010101" pitchFamily="2" charset="-122"/>
              </a:rPr>
              <a:t>2.社区因素</a:t>
            </a:r>
            <a:endParaRPr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en-US" sz="2800" dirty="0" smtClean="0">
                <a:solidFill>
                  <a:schemeClr val="tx1"/>
                </a:solidFill>
                <a:latin typeface="宋体" panose="02010600030101010101" pitchFamily="2" charset="-122"/>
                <a:ea typeface="宋体" panose="02010600030101010101" pitchFamily="2" charset="-122"/>
              </a:rPr>
              <a:t>    3.</a:t>
            </a:r>
            <a:r>
              <a:rPr sz="2800" dirty="0" smtClean="0">
                <a:solidFill>
                  <a:schemeClr val="tx1"/>
                </a:solidFill>
                <a:latin typeface="宋体" panose="02010600030101010101" pitchFamily="2" charset="-122"/>
                <a:ea typeface="宋体" panose="02010600030101010101" pitchFamily="2" charset="-122"/>
              </a:rPr>
              <a:t>社会因素</a:t>
            </a:r>
            <a:endParaRPr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en-US" sz="2800" dirty="0" smtClean="0">
                <a:solidFill>
                  <a:schemeClr val="tx1"/>
                </a:solidFill>
                <a:latin typeface="宋体" panose="02010600030101010101" pitchFamily="2" charset="-122"/>
                <a:ea typeface="宋体" panose="02010600030101010101" pitchFamily="2" charset="-122"/>
              </a:rPr>
              <a:t>      </a:t>
            </a:r>
            <a:r>
              <a:rPr sz="2800" dirty="0" smtClean="0">
                <a:solidFill>
                  <a:schemeClr val="tx1"/>
                </a:solidFill>
                <a:latin typeface="宋体" panose="02010600030101010101" pitchFamily="2" charset="-122"/>
                <a:ea typeface="宋体" panose="02010600030101010101" pitchFamily="2" charset="-122"/>
              </a:rPr>
              <a:t>①文化方面：中国素有尊老爱老的传统，十分注重“孝道”，而“共享天伦之乐”、“膝下承欢”这些思想根深蒂固。    </a:t>
            </a:r>
            <a:endParaRPr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en-US" sz="2800" dirty="0" smtClean="0">
                <a:solidFill>
                  <a:schemeClr val="tx1"/>
                </a:solidFill>
                <a:latin typeface="宋体" panose="02010600030101010101" pitchFamily="2" charset="-122"/>
                <a:ea typeface="宋体" panose="02010600030101010101" pitchFamily="2" charset="-122"/>
              </a:rPr>
              <a:t>      </a:t>
            </a:r>
            <a:r>
              <a:rPr sz="2800" dirty="0" smtClean="0">
                <a:solidFill>
                  <a:schemeClr val="tx1"/>
                </a:solidFill>
                <a:latin typeface="宋体" panose="02010600030101010101" pitchFamily="2" charset="-122"/>
                <a:ea typeface="宋体" panose="02010600030101010101" pitchFamily="2" charset="-122"/>
              </a:rPr>
              <a:t>②新闻传播方面</a:t>
            </a:r>
            <a:endParaRPr sz="2800" dirty="0" smtClean="0">
              <a:solidFill>
                <a:schemeClr val="tx1"/>
              </a:solidFill>
              <a:latin typeface="宋体" panose="02010600030101010101" pitchFamily="2" charset="-122"/>
              <a:ea typeface="宋体" panose="02010600030101010101" pitchFamily="2" charset="-122"/>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MH_Number_1"/>
          <p:cNvSpPr/>
          <p:nvPr>
            <p:custDataLst>
              <p:tags r:id="rId1"/>
            </p:custDataLst>
          </p:nvPr>
        </p:nvSpPr>
        <p:spPr>
          <a:xfrm>
            <a:off x="627797" y="306028"/>
            <a:ext cx="794440" cy="731201"/>
          </a:xfrm>
          <a:prstGeom prst="rect">
            <a:avLst/>
          </a:prstGeom>
          <a:solidFill>
            <a:srgbClr val="FFA91B"/>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r>
              <a:rPr lang="en-US" altLang="zh-CN" sz="2800" b="1" dirty="0" smtClean="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rPr>
              <a:t>04</a:t>
            </a:r>
            <a:endParaRPr lang="zh-CN" altLang="en-US" sz="2800" b="1" dirty="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endParaRPr>
          </a:p>
        </p:txBody>
      </p:sp>
      <p:sp>
        <p:nvSpPr>
          <p:cNvPr id="5" name="MH_Entry_1"/>
          <p:cNvSpPr/>
          <p:nvPr>
            <p:custDataLst>
              <p:tags r:id="rId2"/>
            </p:custDataLst>
          </p:nvPr>
        </p:nvSpPr>
        <p:spPr>
          <a:xfrm>
            <a:off x="1284605" y="306070"/>
            <a:ext cx="4561840" cy="730885"/>
          </a:xfrm>
          <a:prstGeom prst="rect">
            <a:avLst/>
          </a:prstGeom>
          <a:noFill/>
          <a:ln>
            <a:solidFill>
              <a:srgbClr val="FFA91B"/>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r>
              <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rPr>
              <a:t>空巢老年人的心理护理</a:t>
            </a:r>
            <a:endPar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9" name="MH_Text_1"/>
          <p:cNvSpPr/>
          <p:nvPr>
            <p:custDataLst>
              <p:tags r:id="rId3"/>
            </p:custDataLst>
          </p:nvPr>
        </p:nvSpPr>
        <p:spPr>
          <a:xfrm>
            <a:off x="826770" y="1439545"/>
            <a:ext cx="10714990" cy="3978275"/>
          </a:xfrm>
          <a:prstGeom prst="rect">
            <a:avLst/>
          </a:prstGeom>
          <a:noFill/>
          <a:ln>
            <a:solidFill>
              <a:srgbClr val="FFC000"/>
            </a:solidFill>
            <a:prstDash val="lgDash"/>
          </a:ln>
        </p:spPr>
        <p:style>
          <a:lnRef idx="2">
            <a:schemeClr val="accent1">
              <a:shade val="50000"/>
            </a:schemeClr>
          </a:lnRef>
          <a:fillRef idx="1">
            <a:schemeClr val="accent1"/>
          </a:fillRef>
          <a:effectRef idx="0">
            <a:schemeClr val="accent1"/>
          </a:effectRef>
          <a:fontRef idx="minor">
            <a:schemeClr val="lt1"/>
          </a:fontRef>
        </p:style>
        <p:txBody>
          <a:bodyPr lIns="0" tIns="0" rIns="0" bIns="0">
            <a:noAutofit/>
          </a:bodyPr>
          <a:lstStyle/>
          <a:p>
            <a:pPr>
              <a:lnSpc>
                <a:spcPct val="130000"/>
              </a:lnSpc>
              <a:defRPr/>
            </a:pPr>
            <a:r>
              <a:rPr lang="en-US" sz="2800" dirty="0" smtClean="0">
                <a:solidFill>
                  <a:schemeClr val="tx1"/>
                </a:solidFill>
                <a:latin typeface="宋体" panose="02010600030101010101" pitchFamily="2" charset="-122"/>
                <a:ea typeface="宋体" panose="02010600030101010101" pitchFamily="2" charset="-122"/>
              </a:rPr>
              <a:t>    </a:t>
            </a:r>
            <a:r>
              <a:rPr sz="2800" dirty="0" smtClean="0">
                <a:solidFill>
                  <a:schemeClr val="tx1"/>
                </a:solidFill>
                <a:latin typeface="宋体" panose="02010600030101010101" pitchFamily="2" charset="-122"/>
                <a:ea typeface="宋体" panose="02010600030101010101" pitchFamily="2" charset="-122"/>
              </a:rPr>
              <a:t>（一）社会关爱</a:t>
            </a:r>
            <a:endParaRPr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en-US" sz="2800" dirty="0" smtClean="0">
                <a:solidFill>
                  <a:schemeClr val="tx1"/>
                </a:solidFill>
                <a:latin typeface="宋体" panose="02010600030101010101" pitchFamily="2" charset="-122"/>
                <a:ea typeface="宋体" panose="02010600030101010101" pitchFamily="2" charset="-122"/>
              </a:rPr>
              <a:t>    </a:t>
            </a:r>
            <a:r>
              <a:rPr sz="2800" dirty="0" smtClean="0">
                <a:solidFill>
                  <a:schemeClr val="tx1"/>
                </a:solidFill>
                <a:latin typeface="宋体" panose="02010600030101010101" pitchFamily="2" charset="-122"/>
                <a:ea typeface="宋体" panose="02010600030101010101" pitchFamily="2" charset="-122"/>
              </a:rPr>
              <a:t>（二）儿女关心</a:t>
            </a:r>
            <a:endParaRPr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en-US" sz="2800" dirty="0" smtClean="0">
                <a:solidFill>
                  <a:schemeClr val="tx1"/>
                </a:solidFill>
                <a:latin typeface="宋体" panose="02010600030101010101" pitchFamily="2" charset="-122"/>
                <a:ea typeface="宋体" panose="02010600030101010101" pitchFamily="2" charset="-122"/>
              </a:rPr>
              <a:t>    </a:t>
            </a:r>
            <a:r>
              <a:rPr sz="2800" dirty="0" smtClean="0">
                <a:solidFill>
                  <a:schemeClr val="tx1"/>
                </a:solidFill>
                <a:latin typeface="宋体" panose="02010600030101010101" pitchFamily="2" charset="-122"/>
                <a:ea typeface="宋体" panose="02010600030101010101" pitchFamily="2" charset="-122"/>
              </a:rPr>
              <a:t>（三）亲友帮忙</a:t>
            </a:r>
            <a:r>
              <a:rPr lang="en-US" sz="2800" dirty="0" smtClean="0">
                <a:solidFill>
                  <a:schemeClr val="tx1"/>
                </a:solidFill>
                <a:latin typeface="宋体" panose="02010600030101010101" pitchFamily="2" charset="-122"/>
                <a:ea typeface="宋体" panose="02010600030101010101" pitchFamily="2" charset="-122"/>
              </a:rPr>
              <a:t>    </a:t>
            </a:r>
            <a:endParaRPr lang="en-US"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en-US" sz="2800" dirty="0" smtClean="0">
                <a:solidFill>
                  <a:schemeClr val="tx1"/>
                </a:solidFill>
                <a:latin typeface="宋体" panose="02010600030101010101" pitchFamily="2" charset="-122"/>
                <a:ea typeface="宋体" panose="02010600030101010101" pitchFamily="2" charset="-122"/>
              </a:rPr>
              <a:t>    </a:t>
            </a:r>
            <a:r>
              <a:rPr sz="2800" dirty="0" smtClean="0">
                <a:solidFill>
                  <a:schemeClr val="tx1"/>
                </a:solidFill>
                <a:latin typeface="宋体" panose="02010600030101010101" pitchFamily="2" charset="-122"/>
                <a:ea typeface="宋体" panose="02010600030101010101" pitchFamily="2" charset="-122"/>
              </a:rPr>
              <a:t>（四）心理自救</a:t>
            </a:r>
            <a:endParaRPr sz="2800" dirty="0" smtClean="0">
              <a:solidFill>
                <a:schemeClr val="tx1"/>
              </a:solidFill>
              <a:latin typeface="宋体" panose="02010600030101010101" pitchFamily="2" charset="-122"/>
              <a:ea typeface="宋体" panose="02010600030101010101" pitchFamily="2" charset="-122"/>
            </a:endParaRPr>
          </a:p>
          <a:p>
            <a:pPr>
              <a:lnSpc>
                <a:spcPct val="130000"/>
              </a:lnSpc>
              <a:defRPr/>
            </a:pPr>
            <a:endParaRPr sz="2800" dirty="0" smtClean="0">
              <a:solidFill>
                <a:schemeClr val="tx1"/>
              </a:solidFill>
              <a:latin typeface="宋体" panose="02010600030101010101" pitchFamily="2" charset="-122"/>
              <a:ea typeface="宋体" panose="02010600030101010101" pitchFamily="2" charset="-122"/>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20"/>
          <p:cNvGrpSpPr/>
          <p:nvPr/>
        </p:nvGrpSpPr>
        <p:grpSpPr>
          <a:xfrm>
            <a:off x="3045195" y="1213203"/>
            <a:ext cx="6099734" cy="4431594"/>
            <a:chOff x="3108342" y="1258413"/>
            <a:chExt cx="6099734" cy="4431594"/>
          </a:xfrm>
          <a:effectLst>
            <a:outerShdw blurRad="50800" dist="38100" dir="2700000" algn="tl" rotWithShape="0">
              <a:prstClr val="black">
                <a:alpha val="40000"/>
              </a:prstClr>
            </a:outerShdw>
          </a:effectLst>
        </p:grpSpPr>
        <p:sp>
          <p:nvSpPr>
            <p:cNvPr id="16" name="等腰三角形 15"/>
            <p:cNvSpPr/>
            <p:nvPr/>
          </p:nvSpPr>
          <p:spPr>
            <a:xfrm rot="10085321">
              <a:off x="8669098" y="3680404"/>
              <a:ext cx="538978" cy="451412"/>
            </a:xfrm>
            <a:prstGeom prst="triangle">
              <a:avLst>
                <a:gd name="adj" fmla="val 100000"/>
              </a:avLst>
            </a:prstGeom>
            <a:solidFill>
              <a:srgbClr val="4BACC6"/>
            </a:solidFill>
            <a:ln w="19050">
              <a:no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nvGrpSpPr>
            <p:cNvPr id="4" name="组合 9"/>
            <p:cNvGrpSpPr/>
            <p:nvPr/>
          </p:nvGrpSpPr>
          <p:grpSpPr>
            <a:xfrm>
              <a:off x="3877671" y="1258413"/>
              <a:ext cx="4431595" cy="4431594"/>
              <a:chOff x="5312780" y="1597306"/>
              <a:chExt cx="3426106" cy="3426106"/>
            </a:xfrm>
          </p:grpSpPr>
          <p:sp>
            <p:nvSpPr>
              <p:cNvPr id="7" name="椭圆 6"/>
              <p:cNvSpPr/>
              <p:nvPr/>
            </p:nvSpPr>
            <p:spPr>
              <a:xfrm>
                <a:off x="5312780" y="1597306"/>
                <a:ext cx="3426106" cy="3426106"/>
              </a:xfrm>
              <a:prstGeom prst="ellipse">
                <a:avLst/>
              </a:prstGeom>
              <a:solidFill>
                <a:srgbClr val="4BACC6"/>
              </a:solidFill>
              <a:ln w="38100">
                <a:solidFill>
                  <a:schemeClr val="bg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8" name="椭圆 7"/>
              <p:cNvSpPr/>
              <p:nvPr/>
            </p:nvSpPr>
            <p:spPr>
              <a:xfrm>
                <a:off x="6320560" y="2605086"/>
                <a:ext cx="1410547" cy="1410547"/>
              </a:xfrm>
              <a:prstGeom prst="ellipse">
                <a:avLst/>
              </a:prstGeom>
              <a:solidFill>
                <a:srgbClr val="FFFFE7"/>
              </a:solidFill>
              <a:ln w="38100">
                <a:solidFill>
                  <a:schemeClr val="bg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13" name="矩形 12"/>
            <p:cNvSpPr/>
            <p:nvPr/>
          </p:nvSpPr>
          <p:spPr>
            <a:xfrm>
              <a:off x="3108342" y="2660412"/>
              <a:ext cx="5899941" cy="1658242"/>
            </a:xfrm>
            <a:prstGeom prst="rect">
              <a:avLst/>
            </a:prstGeom>
            <a:solidFill>
              <a:srgbClr val="93CDDD"/>
            </a:solidFill>
            <a:ln w="19050">
              <a:solidFill>
                <a:schemeClr val="bg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
        <p:nvSpPr>
          <p:cNvPr id="24" name="文本框 23"/>
          <p:cNvSpPr txBox="1"/>
          <p:nvPr/>
        </p:nvSpPr>
        <p:spPr>
          <a:xfrm>
            <a:off x="2705934" y="2795905"/>
            <a:ext cx="6434027" cy="1200329"/>
          </a:xfrm>
          <a:prstGeom prst="rect">
            <a:avLst/>
          </a:prstGeom>
          <a:noFill/>
        </p:spPr>
        <p:txBody>
          <a:bodyPr wrap="square" rtlCol="0">
            <a:spAutoFit/>
          </a:bodyPr>
          <a:lstStyle/>
          <a:p>
            <a:pPr algn="ctr"/>
            <a:r>
              <a:rPr lang="zh-CN" altLang="en-US" sz="7200" b="1" dirty="0" smtClean="0">
                <a:solidFill>
                  <a:schemeClr val="bg1"/>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谢谢</a:t>
            </a:r>
            <a:endParaRPr lang="zh-CN" altLang="en-US" sz="7200" b="1" dirty="0">
              <a:solidFill>
                <a:schemeClr val="bg1"/>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MH_Number_1"/>
          <p:cNvSpPr/>
          <p:nvPr>
            <p:custDataLst>
              <p:tags r:id="rId1"/>
            </p:custDataLst>
          </p:nvPr>
        </p:nvSpPr>
        <p:spPr>
          <a:xfrm>
            <a:off x="6545257" y="2703132"/>
            <a:ext cx="774418" cy="815070"/>
          </a:xfrm>
          <a:prstGeom prst="rect">
            <a:avLst/>
          </a:prstGeom>
          <a:solidFill>
            <a:srgbClr val="FFA91B"/>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r>
              <a:rPr lang="en-US" altLang="zh-CN" sz="2800" b="1" dirty="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rPr>
              <a:t>01</a:t>
            </a:r>
            <a:endParaRPr lang="zh-CN" altLang="en-US" sz="2800" b="1" dirty="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endParaRPr>
          </a:p>
        </p:txBody>
      </p:sp>
      <p:sp>
        <p:nvSpPr>
          <p:cNvPr id="5" name="MH_Entry_1"/>
          <p:cNvSpPr/>
          <p:nvPr>
            <p:custDataLst>
              <p:tags r:id="rId2"/>
            </p:custDataLst>
          </p:nvPr>
        </p:nvSpPr>
        <p:spPr>
          <a:xfrm>
            <a:off x="7319694" y="2710117"/>
            <a:ext cx="4630352" cy="815070"/>
          </a:xfrm>
          <a:prstGeom prst="rect">
            <a:avLst/>
          </a:prstGeom>
          <a:noFill/>
          <a:ln>
            <a:solidFill>
              <a:srgbClr val="FFA91B"/>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r>
              <a:rPr lang="zh-CN" altLang="en-US" sz="2800" b="1" dirty="0" smtClean="0">
                <a:solidFill>
                  <a:schemeClr val="tx1">
                    <a:lumMod val="75000"/>
                    <a:lumOff val="25000"/>
                  </a:schemeClr>
                </a:solidFill>
                <a:latin typeface="微软雅黑" panose="020B0503020204020204" pitchFamily="34" charset="-122"/>
                <a:ea typeface="微软雅黑" panose="020B0503020204020204" pitchFamily="34" charset="-122"/>
              </a:rPr>
              <a:t>老年社会适应的基本认知</a:t>
            </a:r>
            <a:endParaRPr lang="zh-CN" altLang="en-US" sz="2800" b="1" dirty="0" smtClean="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6" name="MH_Entry_2"/>
          <p:cNvSpPr/>
          <p:nvPr>
            <p:custDataLst>
              <p:tags r:id="rId3"/>
            </p:custDataLst>
          </p:nvPr>
        </p:nvSpPr>
        <p:spPr>
          <a:xfrm>
            <a:off x="7256780" y="3835400"/>
            <a:ext cx="4739640" cy="800735"/>
          </a:xfrm>
          <a:prstGeom prst="rect">
            <a:avLst/>
          </a:prstGeom>
          <a:noFill/>
          <a:ln>
            <a:solidFill>
              <a:srgbClr val="FFA91B"/>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r>
              <a:rPr lang="zh-CN" altLang="en-US" sz="2800" b="1" dirty="0" smtClean="0">
                <a:solidFill>
                  <a:schemeClr val="tx1">
                    <a:lumMod val="75000"/>
                    <a:lumOff val="25000"/>
                  </a:schemeClr>
                </a:solidFill>
                <a:latin typeface="微软雅黑" panose="020B0503020204020204" pitchFamily="34" charset="-122"/>
                <a:ea typeface="微软雅黑" panose="020B0503020204020204" pitchFamily="34" charset="-122"/>
              </a:rPr>
              <a:t>空巢老年人的心理护理</a:t>
            </a:r>
            <a:endParaRPr lang="zh-CN" altLang="en-US" sz="2800" b="1" dirty="0" smtClean="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7" name="MH_Number_2"/>
          <p:cNvSpPr/>
          <p:nvPr>
            <p:custDataLst>
              <p:tags r:id="rId4"/>
            </p:custDataLst>
          </p:nvPr>
        </p:nvSpPr>
        <p:spPr>
          <a:xfrm>
            <a:off x="6531610" y="3822065"/>
            <a:ext cx="770255" cy="813435"/>
          </a:xfrm>
          <a:prstGeom prst="rect">
            <a:avLst/>
          </a:prstGeom>
          <a:solidFill>
            <a:srgbClr val="FFA91B"/>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r>
              <a:rPr lang="en-US" altLang="zh-CN" sz="2800" b="1">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rPr>
              <a:t>02</a:t>
            </a:r>
            <a:endParaRPr lang="zh-CN" altLang="en-US" sz="2800" b="1">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endParaRPr>
          </a:p>
        </p:txBody>
      </p:sp>
      <p:sp>
        <p:nvSpPr>
          <p:cNvPr id="13" name="矩形 12"/>
          <p:cNvSpPr/>
          <p:nvPr/>
        </p:nvSpPr>
        <p:spPr>
          <a:xfrm>
            <a:off x="614680" y="1971675"/>
            <a:ext cx="7891780" cy="1014730"/>
          </a:xfrm>
          <a:prstGeom prst="rect">
            <a:avLst/>
          </a:prstGeom>
        </p:spPr>
        <p:txBody>
          <a:bodyPr wrap="square">
            <a:spAutoFit/>
          </a:bodyPr>
          <a:lstStyle/>
          <a:p>
            <a:pPr algn="ctr">
              <a:defRPr/>
            </a:pPr>
            <a:r>
              <a:rPr lang="zh-CN" altLang="en-US" sz="3200" spc="500" dirty="0" smtClean="0">
                <a:solidFill>
                  <a:srgbClr val="CE0F0F"/>
                </a:solidFill>
                <a:latin typeface="微软雅黑" panose="020B0503020204020204" pitchFamily="34" charset="-122"/>
                <a:ea typeface="微软雅黑" panose="020B0503020204020204" pitchFamily="34" charset="-122"/>
              </a:rPr>
              <a:t>项目三　老年社会适应的心理护理</a:t>
            </a:r>
            <a:endParaRPr lang="zh-CN" altLang="en-US" sz="3200" spc="500" dirty="0" smtClean="0">
              <a:solidFill>
                <a:srgbClr val="CE0F0F"/>
              </a:solidFill>
              <a:latin typeface="微软雅黑" panose="020B0503020204020204" pitchFamily="34" charset="-122"/>
              <a:ea typeface="微软雅黑" panose="020B0503020204020204" pitchFamily="34" charset="-122"/>
            </a:endParaRPr>
          </a:p>
          <a:p>
            <a:pPr algn="ctr">
              <a:defRPr/>
            </a:pPr>
            <a:endParaRPr lang="zh-CN" altLang="en-US" sz="2800" spc="500" dirty="0">
              <a:solidFill>
                <a:srgbClr val="CE0F0F"/>
              </a:solidFill>
              <a:latin typeface="微软雅黑" panose="020B0503020204020204" pitchFamily="34" charset="-122"/>
              <a:ea typeface="微软雅黑" panose="020B0503020204020204" pitchFamily="34" charset="-122"/>
            </a:endParaRPr>
          </a:p>
        </p:txBody>
      </p:sp>
      <p:sp>
        <p:nvSpPr>
          <p:cNvPr id="15" name="文本框 14"/>
          <p:cNvSpPr txBox="1"/>
          <p:nvPr/>
        </p:nvSpPr>
        <p:spPr>
          <a:xfrm>
            <a:off x="2589447" y="540144"/>
            <a:ext cx="2686791" cy="1200329"/>
          </a:xfrm>
          <a:prstGeom prst="rect">
            <a:avLst/>
          </a:prstGeom>
          <a:noFill/>
        </p:spPr>
        <p:txBody>
          <a:bodyPr wrap="square" rtlCol="0">
            <a:spAutoFit/>
          </a:bodyPr>
          <a:lstStyle/>
          <a:p>
            <a:r>
              <a:rPr lang="zh-CN" altLang="en-US" sz="7200" b="1" dirty="0">
                <a:solidFill>
                  <a:schemeClr val="tx1">
                    <a:lumMod val="75000"/>
                    <a:lumOff val="25000"/>
                  </a:schemeClr>
                </a:solidFill>
                <a:latin typeface="微软雅黑" panose="020B0503020204020204" pitchFamily="34" charset="-122"/>
                <a:ea typeface="微软雅黑" panose="020B0503020204020204" pitchFamily="34" charset="-122"/>
              </a:rPr>
              <a:t>目录</a:t>
            </a:r>
            <a:endParaRPr lang="zh-CN" altLang="en-US" sz="72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grpSp>
        <p:nvGrpSpPr>
          <p:cNvPr id="12" name="组合 15"/>
          <p:cNvGrpSpPr/>
          <p:nvPr/>
        </p:nvGrpSpPr>
        <p:grpSpPr>
          <a:xfrm rot="19259078">
            <a:off x="724211" y="391674"/>
            <a:ext cx="1689053" cy="1423282"/>
            <a:chOff x="4506913" y="-344488"/>
            <a:chExt cx="2300287" cy="2584451"/>
          </a:xfrm>
        </p:grpSpPr>
        <p:sp>
          <p:nvSpPr>
            <p:cNvPr id="17" name="Freeform 134"/>
            <p:cNvSpPr/>
            <p:nvPr/>
          </p:nvSpPr>
          <p:spPr bwMode="auto">
            <a:xfrm>
              <a:off x="4522788" y="1392238"/>
              <a:ext cx="1797050" cy="738188"/>
            </a:xfrm>
            <a:custGeom>
              <a:avLst/>
              <a:gdLst>
                <a:gd name="T0" fmla="*/ 0 w 1132"/>
                <a:gd name="T1" fmla="*/ 163 h 465"/>
                <a:gd name="T2" fmla="*/ 1087 w 1132"/>
                <a:gd name="T3" fmla="*/ 465 h 465"/>
                <a:gd name="T4" fmla="*/ 1132 w 1132"/>
                <a:gd name="T5" fmla="*/ 302 h 465"/>
                <a:gd name="T6" fmla="*/ 46 w 1132"/>
                <a:gd name="T7" fmla="*/ 0 h 465"/>
                <a:gd name="T8" fmla="*/ 0 w 1132"/>
                <a:gd name="T9" fmla="*/ 163 h 465"/>
              </a:gdLst>
              <a:ahLst/>
              <a:cxnLst>
                <a:cxn ang="0">
                  <a:pos x="T0" y="T1"/>
                </a:cxn>
                <a:cxn ang="0">
                  <a:pos x="T2" y="T3"/>
                </a:cxn>
                <a:cxn ang="0">
                  <a:pos x="T4" y="T5"/>
                </a:cxn>
                <a:cxn ang="0">
                  <a:pos x="T6" y="T7"/>
                </a:cxn>
                <a:cxn ang="0">
                  <a:pos x="T8" y="T9"/>
                </a:cxn>
              </a:cxnLst>
              <a:rect l="0" t="0" r="r" b="b"/>
              <a:pathLst>
                <a:path w="1132" h="465">
                  <a:moveTo>
                    <a:pt x="0" y="163"/>
                  </a:moveTo>
                  <a:lnTo>
                    <a:pt x="1087" y="465"/>
                  </a:lnTo>
                  <a:lnTo>
                    <a:pt x="1132" y="302"/>
                  </a:lnTo>
                  <a:lnTo>
                    <a:pt x="46" y="0"/>
                  </a:lnTo>
                  <a:lnTo>
                    <a:pt x="0" y="163"/>
                  </a:lnTo>
                  <a:close/>
                </a:path>
              </a:pathLst>
            </a:custGeom>
            <a:solidFill>
              <a:srgbClr val="FFFFFF"/>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8" name="Freeform 135"/>
            <p:cNvSpPr/>
            <p:nvPr/>
          </p:nvSpPr>
          <p:spPr bwMode="auto">
            <a:xfrm>
              <a:off x="4527550" y="-344488"/>
              <a:ext cx="936625" cy="1978025"/>
            </a:xfrm>
            <a:custGeom>
              <a:avLst/>
              <a:gdLst>
                <a:gd name="T0" fmla="*/ 116 w 221"/>
                <a:gd name="T1" fmla="*/ 422 h 466"/>
                <a:gd name="T2" fmla="*/ 56 w 221"/>
                <a:gd name="T3" fmla="*/ 452 h 466"/>
                <a:gd name="T4" fmla="*/ 0 w 221"/>
                <a:gd name="T5" fmla="*/ 466 h 466"/>
                <a:gd name="T6" fmla="*/ 119 w 221"/>
                <a:gd name="T7" fmla="*/ 38 h 466"/>
                <a:gd name="T8" fmla="*/ 179 w 221"/>
                <a:gd name="T9" fmla="*/ 8 h 466"/>
                <a:gd name="T10" fmla="*/ 215 w 221"/>
                <a:gd name="T11" fmla="*/ 64 h 466"/>
                <a:gd name="T12" fmla="*/ 116 w 221"/>
                <a:gd name="T13" fmla="*/ 422 h 466"/>
              </a:gdLst>
              <a:ahLst/>
              <a:cxnLst>
                <a:cxn ang="0">
                  <a:pos x="T0" y="T1"/>
                </a:cxn>
                <a:cxn ang="0">
                  <a:pos x="T2" y="T3"/>
                </a:cxn>
                <a:cxn ang="0">
                  <a:pos x="T4" y="T5"/>
                </a:cxn>
                <a:cxn ang="0">
                  <a:pos x="T6" y="T7"/>
                </a:cxn>
                <a:cxn ang="0">
                  <a:pos x="T8" y="T9"/>
                </a:cxn>
                <a:cxn ang="0">
                  <a:pos x="T10" y="T11"/>
                </a:cxn>
                <a:cxn ang="0">
                  <a:pos x="T12" y="T13"/>
                </a:cxn>
              </a:cxnLst>
              <a:rect l="0" t="0" r="r" b="b"/>
              <a:pathLst>
                <a:path w="221" h="466">
                  <a:moveTo>
                    <a:pt x="116" y="422"/>
                  </a:moveTo>
                  <a:cubicBezTo>
                    <a:pt x="109" y="446"/>
                    <a:pt x="82" y="459"/>
                    <a:pt x="56" y="452"/>
                  </a:cubicBezTo>
                  <a:cubicBezTo>
                    <a:pt x="29" y="445"/>
                    <a:pt x="13" y="449"/>
                    <a:pt x="0" y="466"/>
                  </a:cubicBezTo>
                  <a:cubicBezTo>
                    <a:pt x="119" y="38"/>
                    <a:pt x="119" y="38"/>
                    <a:pt x="119" y="38"/>
                  </a:cubicBezTo>
                  <a:cubicBezTo>
                    <a:pt x="125" y="14"/>
                    <a:pt x="152" y="0"/>
                    <a:pt x="179" y="8"/>
                  </a:cubicBezTo>
                  <a:cubicBezTo>
                    <a:pt x="205" y="15"/>
                    <a:pt x="221" y="40"/>
                    <a:pt x="215" y="64"/>
                  </a:cubicBezTo>
                  <a:lnTo>
                    <a:pt x="116" y="422"/>
                  </a:lnTo>
                  <a:close/>
                </a:path>
              </a:pathLst>
            </a:custGeom>
            <a:solidFill>
              <a:srgbClr val="044470"/>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9" name="Freeform 136"/>
            <p:cNvSpPr/>
            <p:nvPr/>
          </p:nvSpPr>
          <p:spPr bwMode="auto">
            <a:xfrm>
              <a:off x="4751388" y="-314325"/>
              <a:ext cx="2055812" cy="2312988"/>
            </a:xfrm>
            <a:custGeom>
              <a:avLst/>
              <a:gdLst>
                <a:gd name="T0" fmla="*/ 964 w 1295"/>
                <a:gd name="T1" fmla="*/ 1457 h 1457"/>
                <a:gd name="T2" fmla="*/ 0 w 1295"/>
                <a:gd name="T3" fmla="*/ 1187 h 1457"/>
                <a:gd name="T4" fmla="*/ 329 w 1295"/>
                <a:gd name="T5" fmla="*/ 0 h 1457"/>
                <a:gd name="T6" fmla="*/ 1295 w 1295"/>
                <a:gd name="T7" fmla="*/ 267 h 1457"/>
                <a:gd name="T8" fmla="*/ 964 w 1295"/>
                <a:gd name="T9" fmla="*/ 1457 h 1457"/>
              </a:gdLst>
              <a:ahLst/>
              <a:cxnLst>
                <a:cxn ang="0">
                  <a:pos x="T0" y="T1"/>
                </a:cxn>
                <a:cxn ang="0">
                  <a:pos x="T2" y="T3"/>
                </a:cxn>
                <a:cxn ang="0">
                  <a:pos x="T4" y="T5"/>
                </a:cxn>
                <a:cxn ang="0">
                  <a:pos x="T6" y="T7"/>
                </a:cxn>
                <a:cxn ang="0">
                  <a:pos x="T8" y="T9"/>
                </a:cxn>
              </a:cxnLst>
              <a:rect l="0" t="0" r="r" b="b"/>
              <a:pathLst>
                <a:path w="1295" h="1457">
                  <a:moveTo>
                    <a:pt x="964" y="1457"/>
                  </a:moveTo>
                  <a:lnTo>
                    <a:pt x="0" y="1187"/>
                  </a:lnTo>
                  <a:lnTo>
                    <a:pt x="329" y="0"/>
                  </a:lnTo>
                  <a:lnTo>
                    <a:pt x="1295" y="267"/>
                  </a:lnTo>
                  <a:lnTo>
                    <a:pt x="964" y="1457"/>
                  </a:lnTo>
                  <a:close/>
                </a:path>
              </a:pathLst>
            </a:custGeom>
            <a:solidFill>
              <a:srgbClr val="3793D1"/>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20" name="Freeform 137"/>
            <p:cNvSpPr/>
            <p:nvPr/>
          </p:nvSpPr>
          <p:spPr bwMode="auto">
            <a:xfrm>
              <a:off x="4705350" y="-319088"/>
              <a:ext cx="758825" cy="1922463"/>
            </a:xfrm>
            <a:custGeom>
              <a:avLst/>
              <a:gdLst>
                <a:gd name="T0" fmla="*/ 137 w 179"/>
                <a:gd name="T1" fmla="*/ 2 h 453"/>
                <a:gd name="T2" fmla="*/ 123 w 179"/>
                <a:gd name="T3" fmla="*/ 0 h 453"/>
                <a:gd name="T4" fmla="*/ 0 w 179"/>
                <a:gd name="T5" fmla="*/ 443 h 453"/>
                <a:gd name="T6" fmla="*/ 14 w 179"/>
                <a:gd name="T7" fmla="*/ 446 h 453"/>
                <a:gd name="T8" fmla="*/ 74 w 179"/>
                <a:gd name="T9" fmla="*/ 416 h 453"/>
                <a:gd name="T10" fmla="*/ 173 w 179"/>
                <a:gd name="T11" fmla="*/ 58 h 453"/>
                <a:gd name="T12" fmla="*/ 137 w 179"/>
                <a:gd name="T13" fmla="*/ 2 h 453"/>
              </a:gdLst>
              <a:ahLst/>
              <a:cxnLst>
                <a:cxn ang="0">
                  <a:pos x="T0" y="T1"/>
                </a:cxn>
                <a:cxn ang="0">
                  <a:pos x="T2" y="T3"/>
                </a:cxn>
                <a:cxn ang="0">
                  <a:pos x="T4" y="T5"/>
                </a:cxn>
                <a:cxn ang="0">
                  <a:pos x="T6" y="T7"/>
                </a:cxn>
                <a:cxn ang="0">
                  <a:pos x="T8" y="T9"/>
                </a:cxn>
                <a:cxn ang="0">
                  <a:pos x="T10" y="T11"/>
                </a:cxn>
                <a:cxn ang="0">
                  <a:pos x="T12" y="T13"/>
                </a:cxn>
              </a:cxnLst>
              <a:rect l="0" t="0" r="r" b="b"/>
              <a:pathLst>
                <a:path w="179" h="453">
                  <a:moveTo>
                    <a:pt x="137" y="2"/>
                  </a:moveTo>
                  <a:cubicBezTo>
                    <a:pt x="132" y="1"/>
                    <a:pt x="128" y="0"/>
                    <a:pt x="123" y="0"/>
                  </a:cubicBezTo>
                  <a:cubicBezTo>
                    <a:pt x="0" y="443"/>
                    <a:pt x="0" y="443"/>
                    <a:pt x="0" y="443"/>
                  </a:cubicBezTo>
                  <a:cubicBezTo>
                    <a:pt x="4" y="444"/>
                    <a:pt x="9" y="445"/>
                    <a:pt x="14" y="446"/>
                  </a:cubicBezTo>
                  <a:cubicBezTo>
                    <a:pt x="40" y="453"/>
                    <a:pt x="67" y="440"/>
                    <a:pt x="74" y="416"/>
                  </a:cubicBezTo>
                  <a:cubicBezTo>
                    <a:pt x="173" y="58"/>
                    <a:pt x="173" y="58"/>
                    <a:pt x="173" y="58"/>
                  </a:cubicBezTo>
                  <a:cubicBezTo>
                    <a:pt x="179" y="34"/>
                    <a:pt x="163" y="9"/>
                    <a:pt x="137" y="2"/>
                  </a:cubicBezTo>
                </a:path>
              </a:pathLst>
            </a:custGeom>
            <a:solidFill>
              <a:srgbClr val="043049"/>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21" name="Freeform 138"/>
            <p:cNvSpPr/>
            <p:nvPr/>
          </p:nvSpPr>
          <p:spPr bwMode="auto">
            <a:xfrm>
              <a:off x="4751388" y="-314325"/>
              <a:ext cx="1246187" cy="2087563"/>
            </a:xfrm>
            <a:custGeom>
              <a:avLst/>
              <a:gdLst>
                <a:gd name="T0" fmla="*/ 785 w 785"/>
                <a:gd name="T1" fmla="*/ 126 h 1315"/>
                <a:gd name="T2" fmla="*/ 329 w 785"/>
                <a:gd name="T3" fmla="*/ 0 h 1315"/>
                <a:gd name="T4" fmla="*/ 0 w 785"/>
                <a:gd name="T5" fmla="*/ 1187 h 1315"/>
                <a:gd name="T6" fmla="*/ 454 w 785"/>
                <a:gd name="T7" fmla="*/ 1315 h 1315"/>
                <a:gd name="T8" fmla="*/ 785 w 785"/>
                <a:gd name="T9" fmla="*/ 126 h 1315"/>
              </a:gdLst>
              <a:ahLst/>
              <a:cxnLst>
                <a:cxn ang="0">
                  <a:pos x="T0" y="T1"/>
                </a:cxn>
                <a:cxn ang="0">
                  <a:pos x="T2" y="T3"/>
                </a:cxn>
                <a:cxn ang="0">
                  <a:pos x="T4" y="T5"/>
                </a:cxn>
                <a:cxn ang="0">
                  <a:pos x="T6" y="T7"/>
                </a:cxn>
                <a:cxn ang="0">
                  <a:pos x="T8" y="T9"/>
                </a:cxn>
              </a:cxnLst>
              <a:rect l="0" t="0" r="r" b="b"/>
              <a:pathLst>
                <a:path w="785" h="1315">
                  <a:moveTo>
                    <a:pt x="785" y="126"/>
                  </a:moveTo>
                  <a:lnTo>
                    <a:pt x="329" y="0"/>
                  </a:lnTo>
                  <a:lnTo>
                    <a:pt x="0" y="1187"/>
                  </a:lnTo>
                  <a:lnTo>
                    <a:pt x="454" y="1315"/>
                  </a:lnTo>
                  <a:lnTo>
                    <a:pt x="785" y="126"/>
                  </a:lnTo>
                  <a:close/>
                </a:path>
              </a:pathLst>
            </a:custGeom>
            <a:solidFill>
              <a:srgbClr val="1C75BA"/>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22" name="Freeform 139"/>
            <p:cNvSpPr/>
            <p:nvPr/>
          </p:nvSpPr>
          <p:spPr bwMode="auto">
            <a:xfrm>
              <a:off x="4506913" y="1531938"/>
              <a:ext cx="1774825" cy="708025"/>
            </a:xfrm>
            <a:custGeom>
              <a:avLst/>
              <a:gdLst>
                <a:gd name="T0" fmla="*/ 419 w 419"/>
                <a:gd name="T1" fmla="*/ 110 h 167"/>
                <a:gd name="T2" fmla="*/ 37 w 419"/>
                <a:gd name="T3" fmla="*/ 4 h 167"/>
                <a:gd name="T4" fmla="*/ 5 w 419"/>
                <a:gd name="T5" fmla="*/ 26 h 167"/>
                <a:gd name="T6" fmla="*/ 21 w 419"/>
                <a:gd name="T7" fmla="*/ 61 h 167"/>
                <a:gd name="T8" fmla="*/ 403 w 419"/>
                <a:gd name="T9" fmla="*/ 167 h 167"/>
                <a:gd name="T10" fmla="*/ 419 w 419"/>
                <a:gd name="T11" fmla="*/ 110 h 167"/>
              </a:gdLst>
              <a:ahLst/>
              <a:cxnLst>
                <a:cxn ang="0">
                  <a:pos x="T0" y="T1"/>
                </a:cxn>
                <a:cxn ang="0">
                  <a:pos x="T2" y="T3"/>
                </a:cxn>
                <a:cxn ang="0">
                  <a:pos x="T4" y="T5"/>
                </a:cxn>
                <a:cxn ang="0">
                  <a:pos x="T6" y="T7"/>
                </a:cxn>
                <a:cxn ang="0">
                  <a:pos x="T8" y="T9"/>
                </a:cxn>
                <a:cxn ang="0">
                  <a:pos x="T10" y="T11"/>
                </a:cxn>
              </a:cxnLst>
              <a:rect l="0" t="0" r="r" b="b"/>
              <a:pathLst>
                <a:path w="419" h="167">
                  <a:moveTo>
                    <a:pt x="419" y="110"/>
                  </a:moveTo>
                  <a:cubicBezTo>
                    <a:pt x="37" y="4"/>
                    <a:pt x="37" y="4"/>
                    <a:pt x="37" y="4"/>
                  </a:cubicBezTo>
                  <a:cubicBezTo>
                    <a:pt x="24" y="0"/>
                    <a:pt x="9" y="10"/>
                    <a:pt x="5" y="26"/>
                  </a:cubicBezTo>
                  <a:cubicBezTo>
                    <a:pt x="0" y="42"/>
                    <a:pt x="8" y="58"/>
                    <a:pt x="21" y="61"/>
                  </a:cubicBezTo>
                  <a:cubicBezTo>
                    <a:pt x="403" y="167"/>
                    <a:pt x="403" y="167"/>
                    <a:pt x="403" y="167"/>
                  </a:cubicBezTo>
                  <a:lnTo>
                    <a:pt x="419" y="110"/>
                  </a:lnTo>
                  <a:close/>
                </a:path>
              </a:pathLst>
            </a:custGeom>
            <a:solidFill>
              <a:srgbClr val="FFFFFF"/>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23" name="Freeform 140"/>
            <p:cNvSpPr/>
            <p:nvPr/>
          </p:nvSpPr>
          <p:spPr bwMode="auto">
            <a:xfrm>
              <a:off x="4506913" y="1531938"/>
              <a:ext cx="1774825" cy="708025"/>
            </a:xfrm>
            <a:custGeom>
              <a:avLst/>
              <a:gdLst>
                <a:gd name="T0" fmla="*/ 390 w 419"/>
                <a:gd name="T1" fmla="*/ 158 h 167"/>
                <a:gd name="T2" fmla="*/ 400 w 419"/>
                <a:gd name="T3" fmla="*/ 125 h 167"/>
                <a:gd name="T4" fmla="*/ 401 w 419"/>
                <a:gd name="T5" fmla="*/ 125 h 167"/>
                <a:gd name="T6" fmla="*/ 405 w 419"/>
                <a:gd name="T7" fmla="*/ 110 h 167"/>
                <a:gd name="T8" fmla="*/ 418 w 419"/>
                <a:gd name="T9" fmla="*/ 114 h 167"/>
                <a:gd name="T10" fmla="*/ 419 w 419"/>
                <a:gd name="T11" fmla="*/ 110 h 167"/>
                <a:gd name="T12" fmla="*/ 37 w 419"/>
                <a:gd name="T13" fmla="*/ 4 h 167"/>
                <a:gd name="T14" fmla="*/ 5 w 419"/>
                <a:gd name="T15" fmla="*/ 26 h 167"/>
                <a:gd name="T16" fmla="*/ 21 w 419"/>
                <a:gd name="T17" fmla="*/ 61 h 167"/>
                <a:gd name="T18" fmla="*/ 403 w 419"/>
                <a:gd name="T19" fmla="*/ 167 h 167"/>
                <a:gd name="T20" fmla="*/ 405 w 419"/>
                <a:gd name="T21" fmla="*/ 163 h 167"/>
                <a:gd name="T22" fmla="*/ 390 w 419"/>
                <a:gd name="T23" fmla="*/ 158 h 16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419" h="167">
                  <a:moveTo>
                    <a:pt x="390" y="158"/>
                  </a:moveTo>
                  <a:cubicBezTo>
                    <a:pt x="400" y="125"/>
                    <a:pt x="400" y="125"/>
                    <a:pt x="400" y="125"/>
                  </a:cubicBezTo>
                  <a:cubicBezTo>
                    <a:pt x="401" y="125"/>
                    <a:pt x="401" y="125"/>
                    <a:pt x="401" y="125"/>
                  </a:cubicBezTo>
                  <a:cubicBezTo>
                    <a:pt x="405" y="110"/>
                    <a:pt x="405" y="110"/>
                    <a:pt x="405" y="110"/>
                  </a:cubicBezTo>
                  <a:cubicBezTo>
                    <a:pt x="418" y="114"/>
                    <a:pt x="418" y="114"/>
                    <a:pt x="418" y="114"/>
                  </a:cubicBezTo>
                  <a:cubicBezTo>
                    <a:pt x="419" y="110"/>
                    <a:pt x="419" y="110"/>
                    <a:pt x="419" y="110"/>
                  </a:cubicBezTo>
                  <a:cubicBezTo>
                    <a:pt x="37" y="4"/>
                    <a:pt x="37" y="4"/>
                    <a:pt x="37" y="4"/>
                  </a:cubicBezTo>
                  <a:cubicBezTo>
                    <a:pt x="24" y="0"/>
                    <a:pt x="9" y="10"/>
                    <a:pt x="5" y="26"/>
                  </a:cubicBezTo>
                  <a:cubicBezTo>
                    <a:pt x="0" y="42"/>
                    <a:pt x="8" y="58"/>
                    <a:pt x="21" y="61"/>
                  </a:cubicBezTo>
                  <a:cubicBezTo>
                    <a:pt x="403" y="167"/>
                    <a:pt x="403" y="167"/>
                    <a:pt x="403" y="167"/>
                  </a:cubicBezTo>
                  <a:cubicBezTo>
                    <a:pt x="405" y="163"/>
                    <a:pt x="405" y="163"/>
                    <a:pt x="405" y="163"/>
                  </a:cubicBezTo>
                  <a:lnTo>
                    <a:pt x="390" y="158"/>
                  </a:lnTo>
                  <a:close/>
                </a:path>
              </a:pathLst>
            </a:custGeom>
            <a:solidFill>
              <a:srgbClr val="044470"/>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24" name="Freeform 141"/>
            <p:cNvSpPr/>
            <p:nvPr/>
          </p:nvSpPr>
          <p:spPr bwMode="auto">
            <a:xfrm>
              <a:off x="4527550" y="1552575"/>
              <a:ext cx="1749425" cy="671513"/>
            </a:xfrm>
            <a:custGeom>
              <a:avLst/>
              <a:gdLst>
                <a:gd name="T0" fmla="*/ 413 w 413"/>
                <a:gd name="T1" fmla="*/ 109 h 158"/>
                <a:gd name="T2" fmla="*/ 31 w 413"/>
                <a:gd name="T3" fmla="*/ 3 h 158"/>
                <a:gd name="T4" fmla="*/ 4 w 413"/>
                <a:gd name="T5" fmla="*/ 22 h 158"/>
                <a:gd name="T6" fmla="*/ 18 w 413"/>
                <a:gd name="T7" fmla="*/ 52 h 158"/>
                <a:gd name="T8" fmla="*/ 400 w 413"/>
                <a:gd name="T9" fmla="*/ 158 h 158"/>
                <a:gd name="T10" fmla="*/ 413 w 413"/>
                <a:gd name="T11" fmla="*/ 109 h 158"/>
              </a:gdLst>
              <a:ahLst/>
              <a:cxnLst>
                <a:cxn ang="0">
                  <a:pos x="T0" y="T1"/>
                </a:cxn>
                <a:cxn ang="0">
                  <a:pos x="T2" y="T3"/>
                </a:cxn>
                <a:cxn ang="0">
                  <a:pos x="T4" y="T5"/>
                </a:cxn>
                <a:cxn ang="0">
                  <a:pos x="T6" y="T7"/>
                </a:cxn>
                <a:cxn ang="0">
                  <a:pos x="T8" y="T9"/>
                </a:cxn>
                <a:cxn ang="0">
                  <a:pos x="T10" y="T11"/>
                </a:cxn>
              </a:cxnLst>
              <a:rect l="0" t="0" r="r" b="b"/>
              <a:pathLst>
                <a:path w="413" h="158">
                  <a:moveTo>
                    <a:pt x="413" y="109"/>
                  </a:moveTo>
                  <a:cubicBezTo>
                    <a:pt x="31" y="3"/>
                    <a:pt x="31" y="3"/>
                    <a:pt x="31" y="3"/>
                  </a:cubicBezTo>
                  <a:cubicBezTo>
                    <a:pt x="20" y="0"/>
                    <a:pt x="8" y="9"/>
                    <a:pt x="4" y="22"/>
                  </a:cubicBezTo>
                  <a:cubicBezTo>
                    <a:pt x="0" y="35"/>
                    <a:pt x="6" y="49"/>
                    <a:pt x="18" y="52"/>
                  </a:cubicBezTo>
                  <a:cubicBezTo>
                    <a:pt x="400" y="158"/>
                    <a:pt x="400" y="158"/>
                    <a:pt x="400" y="158"/>
                  </a:cubicBezTo>
                  <a:lnTo>
                    <a:pt x="413" y="109"/>
                  </a:lnTo>
                  <a:close/>
                </a:path>
              </a:pathLst>
            </a:custGeom>
            <a:solidFill>
              <a:srgbClr val="FFFFFF"/>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25" name="Freeform 142"/>
            <p:cNvSpPr/>
            <p:nvPr/>
          </p:nvSpPr>
          <p:spPr bwMode="auto">
            <a:xfrm>
              <a:off x="4532313" y="1646238"/>
              <a:ext cx="1716087" cy="577850"/>
            </a:xfrm>
            <a:custGeom>
              <a:avLst/>
              <a:gdLst>
                <a:gd name="T0" fmla="*/ 3 w 405"/>
                <a:gd name="T1" fmla="*/ 0 h 136"/>
                <a:gd name="T2" fmla="*/ 17 w 405"/>
                <a:gd name="T3" fmla="*/ 30 h 136"/>
                <a:gd name="T4" fmla="*/ 399 w 405"/>
                <a:gd name="T5" fmla="*/ 136 h 136"/>
                <a:gd name="T6" fmla="*/ 405 w 405"/>
                <a:gd name="T7" fmla="*/ 112 h 136"/>
                <a:gd name="T8" fmla="*/ 3 w 405"/>
                <a:gd name="T9" fmla="*/ 0 h 136"/>
              </a:gdLst>
              <a:ahLst/>
              <a:cxnLst>
                <a:cxn ang="0">
                  <a:pos x="T0" y="T1"/>
                </a:cxn>
                <a:cxn ang="0">
                  <a:pos x="T2" y="T3"/>
                </a:cxn>
                <a:cxn ang="0">
                  <a:pos x="T4" y="T5"/>
                </a:cxn>
                <a:cxn ang="0">
                  <a:pos x="T6" y="T7"/>
                </a:cxn>
                <a:cxn ang="0">
                  <a:pos x="T8" y="T9"/>
                </a:cxn>
              </a:cxnLst>
              <a:rect l="0" t="0" r="r" b="b"/>
              <a:pathLst>
                <a:path w="405" h="136">
                  <a:moveTo>
                    <a:pt x="3" y="0"/>
                  </a:moveTo>
                  <a:cubicBezTo>
                    <a:pt x="0" y="14"/>
                    <a:pt x="6" y="27"/>
                    <a:pt x="17" y="30"/>
                  </a:cubicBezTo>
                  <a:cubicBezTo>
                    <a:pt x="399" y="136"/>
                    <a:pt x="399" y="136"/>
                    <a:pt x="399" y="136"/>
                  </a:cubicBezTo>
                  <a:cubicBezTo>
                    <a:pt x="405" y="112"/>
                    <a:pt x="405" y="112"/>
                    <a:pt x="405" y="112"/>
                  </a:cubicBezTo>
                  <a:lnTo>
                    <a:pt x="3" y="0"/>
                  </a:lnTo>
                  <a:close/>
                </a:path>
              </a:pathLst>
            </a:custGeom>
            <a:solidFill>
              <a:srgbClr val="F0ECDA"/>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26" name="Freeform 143"/>
            <p:cNvSpPr/>
            <p:nvPr/>
          </p:nvSpPr>
          <p:spPr bwMode="auto">
            <a:xfrm>
              <a:off x="5192713" y="327025"/>
              <a:ext cx="1068387" cy="1068388"/>
            </a:xfrm>
            <a:custGeom>
              <a:avLst/>
              <a:gdLst>
                <a:gd name="T0" fmla="*/ 236 w 252"/>
                <a:gd name="T1" fmla="*/ 156 h 252"/>
                <a:gd name="T2" fmla="*/ 96 w 252"/>
                <a:gd name="T3" fmla="*/ 236 h 252"/>
                <a:gd name="T4" fmla="*/ 16 w 252"/>
                <a:gd name="T5" fmla="*/ 96 h 252"/>
                <a:gd name="T6" fmla="*/ 156 w 252"/>
                <a:gd name="T7" fmla="*/ 16 h 252"/>
                <a:gd name="T8" fmla="*/ 236 w 252"/>
                <a:gd name="T9" fmla="*/ 156 h 252"/>
              </a:gdLst>
              <a:ahLst/>
              <a:cxnLst>
                <a:cxn ang="0">
                  <a:pos x="T0" y="T1"/>
                </a:cxn>
                <a:cxn ang="0">
                  <a:pos x="T2" y="T3"/>
                </a:cxn>
                <a:cxn ang="0">
                  <a:pos x="T4" y="T5"/>
                </a:cxn>
                <a:cxn ang="0">
                  <a:pos x="T6" y="T7"/>
                </a:cxn>
                <a:cxn ang="0">
                  <a:pos x="T8" y="T9"/>
                </a:cxn>
              </a:cxnLst>
              <a:rect l="0" t="0" r="r" b="b"/>
              <a:pathLst>
                <a:path w="252" h="252">
                  <a:moveTo>
                    <a:pt x="236" y="156"/>
                  </a:moveTo>
                  <a:cubicBezTo>
                    <a:pt x="219" y="217"/>
                    <a:pt x="156" y="252"/>
                    <a:pt x="96" y="236"/>
                  </a:cubicBezTo>
                  <a:cubicBezTo>
                    <a:pt x="35" y="219"/>
                    <a:pt x="0" y="156"/>
                    <a:pt x="16" y="96"/>
                  </a:cubicBezTo>
                  <a:cubicBezTo>
                    <a:pt x="33" y="35"/>
                    <a:pt x="96" y="0"/>
                    <a:pt x="156" y="16"/>
                  </a:cubicBezTo>
                  <a:cubicBezTo>
                    <a:pt x="217" y="33"/>
                    <a:pt x="252" y="96"/>
                    <a:pt x="236" y="156"/>
                  </a:cubicBezTo>
                </a:path>
              </a:pathLst>
            </a:custGeom>
            <a:solidFill>
              <a:srgbClr val="FFFFFF"/>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27" name="Freeform 144"/>
            <p:cNvSpPr/>
            <p:nvPr/>
          </p:nvSpPr>
          <p:spPr bwMode="auto">
            <a:xfrm>
              <a:off x="5599113" y="393700"/>
              <a:ext cx="661987" cy="1001713"/>
            </a:xfrm>
            <a:custGeom>
              <a:avLst/>
              <a:gdLst>
                <a:gd name="T0" fmla="*/ 60 w 156"/>
                <a:gd name="T1" fmla="*/ 0 h 236"/>
                <a:gd name="T2" fmla="*/ 0 w 156"/>
                <a:gd name="T3" fmla="*/ 220 h 236"/>
                <a:gd name="T4" fmla="*/ 140 w 156"/>
                <a:gd name="T5" fmla="*/ 140 h 236"/>
                <a:gd name="T6" fmla="*/ 60 w 156"/>
                <a:gd name="T7" fmla="*/ 0 h 236"/>
              </a:gdLst>
              <a:ahLst/>
              <a:cxnLst>
                <a:cxn ang="0">
                  <a:pos x="T0" y="T1"/>
                </a:cxn>
                <a:cxn ang="0">
                  <a:pos x="T2" y="T3"/>
                </a:cxn>
                <a:cxn ang="0">
                  <a:pos x="T4" y="T5"/>
                </a:cxn>
                <a:cxn ang="0">
                  <a:pos x="T6" y="T7"/>
                </a:cxn>
              </a:cxnLst>
              <a:rect l="0" t="0" r="r" b="b"/>
              <a:pathLst>
                <a:path w="156" h="236">
                  <a:moveTo>
                    <a:pt x="60" y="0"/>
                  </a:moveTo>
                  <a:cubicBezTo>
                    <a:pt x="0" y="220"/>
                    <a:pt x="0" y="220"/>
                    <a:pt x="0" y="220"/>
                  </a:cubicBezTo>
                  <a:cubicBezTo>
                    <a:pt x="60" y="236"/>
                    <a:pt x="123" y="201"/>
                    <a:pt x="140" y="140"/>
                  </a:cubicBezTo>
                  <a:cubicBezTo>
                    <a:pt x="156" y="80"/>
                    <a:pt x="121" y="17"/>
                    <a:pt x="60" y="0"/>
                  </a:cubicBezTo>
                </a:path>
              </a:pathLst>
            </a:custGeom>
            <a:solidFill>
              <a:srgbClr val="F4EBE6"/>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28" name="Freeform 145"/>
            <p:cNvSpPr/>
            <p:nvPr/>
          </p:nvSpPr>
          <p:spPr bwMode="auto">
            <a:xfrm>
              <a:off x="4930775" y="-25400"/>
              <a:ext cx="215900" cy="207963"/>
            </a:xfrm>
            <a:custGeom>
              <a:avLst/>
              <a:gdLst>
                <a:gd name="T0" fmla="*/ 12 w 51"/>
                <a:gd name="T1" fmla="*/ 5 h 49"/>
                <a:gd name="T2" fmla="*/ 0 w 51"/>
                <a:gd name="T3" fmla="*/ 49 h 49"/>
                <a:gd name="T4" fmla="*/ 40 w 51"/>
                <a:gd name="T5" fmla="*/ 39 h 49"/>
                <a:gd name="T6" fmla="*/ 51 w 51"/>
                <a:gd name="T7" fmla="*/ 2 h 49"/>
                <a:gd name="T8" fmla="*/ 12 w 51"/>
                <a:gd name="T9" fmla="*/ 5 h 49"/>
              </a:gdLst>
              <a:ahLst/>
              <a:cxnLst>
                <a:cxn ang="0">
                  <a:pos x="T0" y="T1"/>
                </a:cxn>
                <a:cxn ang="0">
                  <a:pos x="T2" y="T3"/>
                </a:cxn>
                <a:cxn ang="0">
                  <a:pos x="T4" y="T5"/>
                </a:cxn>
                <a:cxn ang="0">
                  <a:pos x="T6" y="T7"/>
                </a:cxn>
                <a:cxn ang="0">
                  <a:pos x="T8" y="T9"/>
                </a:cxn>
              </a:cxnLst>
              <a:rect l="0" t="0" r="r" b="b"/>
              <a:pathLst>
                <a:path w="51" h="49">
                  <a:moveTo>
                    <a:pt x="12" y="5"/>
                  </a:moveTo>
                  <a:cubicBezTo>
                    <a:pt x="0" y="49"/>
                    <a:pt x="0" y="49"/>
                    <a:pt x="0" y="49"/>
                  </a:cubicBezTo>
                  <a:cubicBezTo>
                    <a:pt x="9" y="40"/>
                    <a:pt x="23" y="37"/>
                    <a:pt x="40" y="39"/>
                  </a:cubicBezTo>
                  <a:cubicBezTo>
                    <a:pt x="51" y="2"/>
                    <a:pt x="51" y="2"/>
                    <a:pt x="51" y="2"/>
                  </a:cubicBezTo>
                  <a:cubicBezTo>
                    <a:pt x="37" y="0"/>
                    <a:pt x="24" y="2"/>
                    <a:pt x="12" y="5"/>
                  </a:cubicBezTo>
                </a:path>
              </a:pathLst>
            </a:custGeom>
            <a:solidFill>
              <a:srgbClr val="FFA91B"/>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29" name="Freeform 146"/>
            <p:cNvSpPr/>
            <p:nvPr/>
          </p:nvSpPr>
          <p:spPr bwMode="auto">
            <a:xfrm>
              <a:off x="4603750" y="1146175"/>
              <a:ext cx="215900" cy="203200"/>
            </a:xfrm>
            <a:custGeom>
              <a:avLst/>
              <a:gdLst>
                <a:gd name="T0" fmla="*/ 12 w 51"/>
                <a:gd name="T1" fmla="*/ 5 h 48"/>
                <a:gd name="T2" fmla="*/ 0 w 51"/>
                <a:gd name="T3" fmla="*/ 48 h 48"/>
                <a:gd name="T4" fmla="*/ 41 w 51"/>
                <a:gd name="T5" fmla="*/ 38 h 48"/>
                <a:gd name="T6" fmla="*/ 51 w 51"/>
                <a:gd name="T7" fmla="*/ 2 h 48"/>
                <a:gd name="T8" fmla="*/ 12 w 51"/>
                <a:gd name="T9" fmla="*/ 5 h 48"/>
              </a:gdLst>
              <a:ahLst/>
              <a:cxnLst>
                <a:cxn ang="0">
                  <a:pos x="T0" y="T1"/>
                </a:cxn>
                <a:cxn ang="0">
                  <a:pos x="T2" y="T3"/>
                </a:cxn>
                <a:cxn ang="0">
                  <a:pos x="T4" y="T5"/>
                </a:cxn>
                <a:cxn ang="0">
                  <a:pos x="T6" y="T7"/>
                </a:cxn>
                <a:cxn ang="0">
                  <a:pos x="T8" y="T9"/>
                </a:cxn>
              </a:cxnLst>
              <a:rect l="0" t="0" r="r" b="b"/>
              <a:pathLst>
                <a:path w="51" h="48">
                  <a:moveTo>
                    <a:pt x="12" y="5"/>
                  </a:moveTo>
                  <a:cubicBezTo>
                    <a:pt x="0" y="48"/>
                    <a:pt x="0" y="48"/>
                    <a:pt x="0" y="48"/>
                  </a:cubicBezTo>
                  <a:cubicBezTo>
                    <a:pt x="10" y="40"/>
                    <a:pt x="24" y="37"/>
                    <a:pt x="41" y="38"/>
                  </a:cubicBezTo>
                  <a:cubicBezTo>
                    <a:pt x="51" y="2"/>
                    <a:pt x="51" y="2"/>
                    <a:pt x="51" y="2"/>
                  </a:cubicBezTo>
                  <a:cubicBezTo>
                    <a:pt x="38" y="0"/>
                    <a:pt x="24" y="1"/>
                    <a:pt x="12" y="5"/>
                  </a:cubicBezTo>
                </a:path>
              </a:pathLst>
            </a:custGeom>
            <a:solidFill>
              <a:srgbClr val="FFA91B"/>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grpSp>
      <p:grpSp>
        <p:nvGrpSpPr>
          <p:cNvPr id="14" name="组合 111"/>
          <p:cNvGrpSpPr/>
          <p:nvPr/>
        </p:nvGrpSpPr>
        <p:grpSpPr>
          <a:xfrm>
            <a:off x="686930" y="3104472"/>
            <a:ext cx="5483796" cy="2567164"/>
            <a:chOff x="1" y="0"/>
            <a:chExt cx="10425112" cy="6507163"/>
          </a:xfrm>
        </p:grpSpPr>
        <p:sp>
          <p:nvSpPr>
            <p:cNvPr id="113" name="Freeform 5"/>
            <p:cNvSpPr/>
            <p:nvPr/>
          </p:nvSpPr>
          <p:spPr bwMode="auto">
            <a:xfrm>
              <a:off x="1525588" y="4424363"/>
              <a:ext cx="339725" cy="1408113"/>
            </a:xfrm>
            <a:custGeom>
              <a:avLst/>
              <a:gdLst>
                <a:gd name="T0" fmla="*/ 214 w 214"/>
                <a:gd name="T1" fmla="*/ 0 h 887"/>
                <a:gd name="T2" fmla="*/ 107 w 214"/>
                <a:gd name="T3" fmla="*/ 0 h 887"/>
                <a:gd name="T4" fmla="*/ 0 w 214"/>
                <a:gd name="T5" fmla="*/ 0 h 887"/>
                <a:gd name="T6" fmla="*/ 0 w 214"/>
                <a:gd name="T7" fmla="*/ 887 h 887"/>
                <a:gd name="T8" fmla="*/ 107 w 214"/>
                <a:gd name="T9" fmla="*/ 887 h 887"/>
                <a:gd name="T10" fmla="*/ 214 w 214"/>
                <a:gd name="T11" fmla="*/ 887 h 887"/>
                <a:gd name="T12" fmla="*/ 214 w 214"/>
                <a:gd name="T13" fmla="*/ 0 h 887"/>
              </a:gdLst>
              <a:ahLst/>
              <a:cxnLst>
                <a:cxn ang="0">
                  <a:pos x="T0" y="T1"/>
                </a:cxn>
                <a:cxn ang="0">
                  <a:pos x="T2" y="T3"/>
                </a:cxn>
                <a:cxn ang="0">
                  <a:pos x="T4" y="T5"/>
                </a:cxn>
                <a:cxn ang="0">
                  <a:pos x="T6" y="T7"/>
                </a:cxn>
                <a:cxn ang="0">
                  <a:pos x="T8" y="T9"/>
                </a:cxn>
                <a:cxn ang="0">
                  <a:pos x="T10" y="T11"/>
                </a:cxn>
                <a:cxn ang="0">
                  <a:pos x="T12" y="T13"/>
                </a:cxn>
              </a:cxnLst>
              <a:rect l="0" t="0" r="r" b="b"/>
              <a:pathLst>
                <a:path w="214" h="887">
                  <a:moveTo>
                    <a:pt x="214" y="0"/>
                  </a:moveTo>
                  <a:lnTo>
                    <a:pt x="107" y="0"/>
                  </a:lnTo>
                  <a:lnTo>
                    <a:pt x="0" y="0"/>
                  </a:lnTo>
                  <a:lnTo>
                    <a:pt x="0" y="887"/>
                  </a:lnTo>
                  <a:lnTo>
                    <a:pt x="107" y="887"/>
                  </a:lnTo>
                  <a:lnTo>
                    <a:pt x="214" y="887"/>
                  </a:lnTo>
                  <a:lnTo>
                    <a:pt x="214" y="0"/>
                  </a:lnTo>
                  <a:close/>
                </a:path>
              </a:pathLst>
            </a:custGeom>
            <a:solidFill>
              <a:srgbClr val="CCCCCC"/>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14" name="Freeform 6"/>
            <p:cNvSpPr/>
            <p:nvPr/>
          </p:nvSpPr>
          <p:spPr bwMode="auto">
            <a:xfrm>
              <a:off x="1525588" y="4424363"/>
              <a:ext cx="339725" cy="1408113"/>
            </a:xfrm>
            <a:custGeom>
              <a:avLst/>
              <a:gdLst>
                <a:gd name="T0" fmla="*/ 214 w 214"/>
                <a:gd name="T1" fmla="*/ 0 h 887"/>
                <a:gd name="T2" fmla="*/ 107 w 214"/>
                <a:gd name="T3" fmla="*/ 0 h 887"/>
                <a:gd name="T4" fmla="*/ 0 w 214"/>
                <a:gd name="T5" fmla="*/ 0 h 887"/>
                <a:gd name="T6" fmla="*/ 0 w 214"/>
                <a:gd name="T7" fmla="*/ 887 h 887"/>
                <a:gd name="T8" fmla="*/ 107 w 214"/>
                <a:gd name="T9" fmla="*/ 887 h 887"/>
                <a:gd name="T10" fmla="*/ 214 w 214"/>
                <a:gd name="T11" fmla="*/ 887 h 887"/>
                <a:gd name="T12" fmla="*/ 214 w 214"/>
                <a:gd name="T13" fmla="*/ 0 h 887"/>
              </a:gdLst>
              <a:ahLst/>
              <a:cxnLst>
                <a:cxn ang="0">
                  <a:pos x="T0" y="T1"/>
                </a:cxn>
                <a:cxn ang="0">
                  <a:pos x="T2" y="T3"/>
                </a:cxn>
                <a:cxn ang="0">
                  <a:pos x="T4" y="T5"/>
                </a:cxn>
                <a:cxn ang="0">
                  <a:pos x="T6" y="T7"/>
                </a:cxn>
                <a:cxn ang="0">
                  <a:pos x="T8" y="T9"/>
                </a:cxn>
                <a:cxn ang="0">
                  <a:pos x="T10" y="T11"/>
                </a:cxn>
                <a:cxn ang="0">
                  <a:pos x="T12" y="T13"/>
                </a:cxn>
              </a:cxnLst>
              <a:rect l="0" t="0" r="r" b="b"/>
              <a:pathLst>
                <a:path w="214" h="887">
                  <a:moveTo>
                    <a:pt x="214" y="0"/>
                  </a:moveTo>
                  <a:lnTo>
                    <a:pt x="107" y="0"/>
                  </a:lnTo>
                  <a:lnTo>
                    <a:pt x="0" y="0"/>
                  </a:lnTo>
                  <a:lnTo>
                    <a:pt x="0" y="887"/>
                  </a:lnTo>
                  <a:lnTo>
                    <a:pt x="107" y="887"/>
                  </a:lnTo>
                  <a:lnTo>
                    <a:pt x="214" y="887"/>
                  </a:lnTo>
                  <a:lnTo>
                    <a:pt x="214"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15" name="Freeform 7"/>
            <p:cNvSpPr/>
            <p:nvPr/>
          </p:nvSpPr>
          <p:spPr bwMode="auto">
            <a:xfrm>
              <a:off x="1868488" y="4398963"/>
              <a:ext cx="487362" cy="1433513"/>
            </a:xfrm>
            <a:custGeom>
              <a:avLst/>
              <a:gdLst>
                <a:gd name="T0" fmla="*/ 177 w 307"/>
                <a:gd name="T1" fmla="*/ 0 h 903"/>
                <a:gd name="T2" fmla="*/ 177 w 307"/>
                <a:gd name="T3" fmla="*/ 0 h 903"/>
                <a:gd name="T4" fmla="*/ 89 w 307"/>
                <a:gd name="T5" fmla="*/ 13 h 903"/>
                <a:gd name="T6" fmla="*/ 0 w 307"/>
                <a:gd name="T7" fmla="*/ 24 h 903"/>
                <a:gd name="T8" fmla="*/ 41 w 307"/>
                <a:gd name="T9" fmla="*/ 275 h 903"/>
                <a:gd name="T10" fmla="*/ 41 w 307"/>
                <a:gd name="T11" fmla="*/ 275 h 903"/>
                <a:gd name="T12" fmla="*/ 97 w 307"/>
                <a:gd name="T13" fmla="*/ 646 h 903"/>
                <a:gd name="T14" fmla="*/ 97 w 307"/>
                <a:gd name="T15" fmla="*/ 646 h 903"/>
                <a:gd name="T16" fmla="*/ 134 w 307"/>
                <a:gd name="T17" fmla="*/ 903 h 903"/>
                <a:gd name="T18" fmla="*/ 307 w 307"/>
                <a:gd name="T19" fmla="*/ 876 h 903"/>
                <a:gd name="T20" fmla="*/ 270 w 307"/>
                <a:gd name="T21" fmla="*/ 620 h 903"/>
                <a:gd name="T22" fmla="*/ 270 w 307"/>
                <a:gd name="T23" fmla="*/ 620 h 903"/>
                <a:gd name="T24" fmla="*/ 227 w 307"/>
                <a:gd name="T25" fmla="*/ 347 h 903"/>
                <a:gd name="T26" fmla="*/ 177 w 307"/>
                <a:gd name="T27" fmla="*/ 0 h 90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307" h="903">
                  <a:moveTo>
                    <a:pt x="177" y="0"/>
                  </a:moveTo>
                  <a:lnTo>
                    <a:pt x="177" y="0"/>
                  </a:lnTo>
                  <a:lnTo>
                    <a:pt x="89" y="13"/>
                  </a:lnTo>
                  <a:lnTo>
                    <a:pt x="0" y="24"/>
                  </a:lnTo>
                  <a:lnTo>
                    <a:pt x="41" y="275"/>
                  </a:lnTo>
                  <a:lnTo>
                    <a:pt x="41" y="275"/>
                  </a:lnTo>
                  <a:lnTo>
                    <a:pt x="97" y="646"/>
                  </a:lnTo>
                  <a:lnTo>
                    <a:pt x="97" y="646"/>
                  </a:lnTo>
                  <a:lnTo>
                    <a:pt x="134" y="903"/>
                  </a:lnTo>
                  <a:lnTo>
                    <a:pt x="307" y="876"/>
                  </a:lnTo>
                  <a:lnTo>
                    <a:pt x="270" y="620"/>
                  </a:lnTo>
                  <a:lnTo>
                    <a:pt x="270" y="620"/>
                  </a:lnTo>
                  <a:lnTo>
                    <a:pt x="227" y="347"/>
                  </a:lnTo>
                  <a:lnTo>
                    <a:pt x="177" y="0"/>
                  </a:lnTo>
                  <a:close/>
                </a:path>
              </a:pathLst>
            </a:custGeom>
            <a:solidFill>
              <a:srgbClr val="CCCCCC"/>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16" name="Freeform 8"/>
            <p:cNvSpPr/>
            <p:nvPr/>
          </p:nvSpPr>
          <p:spPr bwMode="auto">
            <a:xfrm>
              <a:off x="1868488" y="4398963"/>
              <a:ext cx="487362" cy="1433513"/>
            </a:xfrm>
            <a:custGeom>
              <a:avLst/>
              <a:gdLst>
                <a:gd name="T0" fmla="*/ 177 w 307"/>
                <a:gd name="T1" fmla="*/ 0 h 903"/>
                <a:gd name="T2" fmla="*/ 177 w 307"/>
                <a:gd name="T3" fmla="*/ 0 h 903"/>
                <a:gd name="T4" fmla="*/ 89 w 307"/>
                <a:gd name="T5" fmla="*/ 13 h 903"/>
                <a:gd name="T6" fmla="*/ 0 w 307"/>
                <a:gd name="T7" fmla="*/ 24 h 903"/>
                <a:gd name="T8" fmla="*/ 41 w 307"/>
                <a:gd name="T9" fmla="*/ 275 h 903"/>
                <a:gd name="T10" fmla="*/ 41 w 307"/>
                <a:gd name="T11" fmla="*/ 275 h 903"/>
                <a:gd name="T12" fmla="*/ 97 w 307"/>
                <a:gd name="T13" fmla="*/ 646 h 903"/>
                <a:gd name="T14" fmla="*/ 97 w 307"/>
                <a:gd name="T15" fmla="*/ 646 h 903"/>
                <a:gd name="T16" fmla="*/ 134 w 307"/>
                <a:gd name="T17" fmla="*/ 903 h 903"/>
                <a:gd name="T18" fmla="*/ 307 w 307"/>
                <a:gd name="T19" fmla="*/ 876 h 903"/>
                <a:gd name="T20" fmla="*/ 270 w 307"/>
                <a:gd name="T21" fmla="*/ 620 h 903"/>
                <a:gd name="T22" fmla="*/ 270 w 307"/>
                <a:gd name="T23" fmla="*/ 620 h 903"/>
                <a:gd name="T24" fmla="*/ 227 w 307"/>
                <a:gd name="T25" fmla="*/ 347 h 903"/>
                <a:gd name="T26" fmla="*/ 177 w 307"/>
                <a:gd name="T27" fmla="*/ 0 h 90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307" h="903">
                  <a:moveTo>
                    <a:pt x="177" y="0"/>
                  </a:moveTo>
                  <a:lnTo>
                    <a:pt x="177" y="0"/>
                  </a:lnTo>
                  <a:lnTo>
                    <a:pt x="89" y="13"/>
                  </a:lnTo>
                  <a:lnTo>
                    <a:pt x="0" y="24"/>
                  </a:lnTo>
                  <a:lnTo>
                    <a:pt x="41" y="275"/>
                  </a:lnTo>
                  <a:lnTo>
                    <a:pt x="41" y="275"/>
                  </a:lnTo>
                  <a:lnTo>
                    <a:pt x="97" y="646"/>
                  </a:lnTo>
                  <a:lnTo>
                    <a:pt x="97" y="646"/>
                  </a:lnTo>
                  <a:lnTo>
                    <a:pt x="134" y="903"/>
                  </a:lnTo>
                  <a:lnTo>
                    <a:pt x="307" y="876"/>
                  </a:lnTo>
                  <a:lnTo>
                    <a:pt x="270" y="620"/>
                  </a:lnTo>
                  <a:lnTo>
                    <a:pt x="270" y="620"/>
                  </a:lnTo>
                  <a:lnTo>
                    <a:pt x="227" y="347"/>
                  </a:lnTo>
                  <a:lnTo>
                    <a:pt x="177"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17" name="Freeform 9"/>
            <p:cNvSpPr/>
            <p:nvPr/>
          </p:nvSpPr>
          <p:spPr bwMode="auto">
            <a:xfrm>
              <a:off x="627063" y="3770313"/>
              <a:ext cx="852487" cy="2070100"/>
            </a:xfrm>
            <a:custGeom>
              <a:avLst/>
              <a:gdLst>
                <a:gd name="T0" fmla="*/ 409 w 537"/>
                <a:gd name="T1" fmla="*/ 0 h 1304"/>
                <a:gd name="T2" fmla="*/ 345 w 537"/>
                <a:gd name="T3" fmla="*/ 6 h 1304"/>
                <a:gd name="T4" fmla="*/ 281 w 537"/>
                <a:gd name="T5" fmla="*/ 11 h 1304"/>
                <a:gd name="T6" fmla="*/ 281 w 537"/>
                <a:gd name="T7" fmla="*/ 14 h 1304"/>
                <a:gd name="T8" fmla="*/ 281 w 537"/>
                <a:gd name="T9" fmla="*/ 14 h 1304"/>
                <a:gd name="T10" fmla="*/ 286 w 537"/>
                <a:gd name="T11" fmla="*/ 70 h 1304"/>
                <a:gd name="T12" fmla="*/ 286 w 537"/>
                <a:gd name="T13" fmla="*/ 72 h 1304"/>
                <a:gd name="T14" fmla="*/ 299 w 537"/>
                <a:gd name="T15" fmla="*/ 209 h 1304"/>
                <a:gd name="T16" fmla="*/ 150 w 537"/>
                <a:gd name="T17" fmla="*/ 209 h 1304"/>
                <a:gd name="T18" fmla="*/ 0 w 537"/>
                <a:gd name="T19" fmla="*/ 209 h 1304"/>
                <a:gd name="T20" fmla="*/ 0 w 537"/>
                <a:gd name="T21" fmla="*/ 246 h 1304"/>
                <a:gd name="T22" fmla="*/ 0 w 537"/>
                <a:gd name="T23" fmla="*/ 308 h 1304"/>
                <a:gd name="T24" fmla="*/ 0 w 537"/>
                <a:gd name="T25" fmla="*/ 412 h 1304"/>
                <a:gd name="T26" fmla="*/ 0 w 537"/>
                <a:gd name="T27" fmla="*/ 639 h 1304"/>
                <a:gd name="T28" fmla="*/ 0 w 537"/>
                <a:gd name="T29" fmla="*/ 794 h 1304"/>
                <a:gd name="T30" fmla="*/ 0 w 537"/>
                <a:gd name="T31" fmla="*/ 1024 h 1304"/>
                <a:gd name="T32" fmla="*/ 0 w 537"/>
                <a:gd name="T33" fmla="*/ 1179 h 1304"/>
                <a:gd name="T34" fmla="*/ 0 w 537"/>
                <a:gd name="T35" fmla="*/ 1243 h 1304"/>
                <a:gd name="T36" fmla="*/ 0 w 537"/>
                <a:gd name="T37" fmla="*/ 1299 h 1304"/>
                <a:gd name="T38" fmla="*/ 150 w 537"/>
                <a:gd name="T39" fmla="*/ 1299 h 1304"/>
                <a:gd name="T40" fmla="*/ 299 w 537"/>
                <a:gd name="T41" fmla="*/ 1299 h 1304"/>
                <a:gd name="T42" fmla="*/ 299 w 537"/>
                <a:gd name="T43" fmla="*/ 1243 h 1304"/>
                <a:gd name="T44" fmla="*/ 299 w 537"/>
                <a:gd name="T45" fmla="*/ 1179 h 1304"/>
                <a:gd name="T46" fmla="*/ 299 w 537"/>
                <a:gd name="T47" fmla="*/ 1024 h 1304"/>
                <a:gd name="T48" fmla="*/ 299 w 537"/>
                <a:gd name="T49" fmla="*/ 794 h 1304"/>
                <a:gd name="T50" fmla="*/ 299 w 537"/>
                <a:gd name="T51" fmla="*/ 639 h 1304"/>
                <a:gd name="T52" fmla="*/ 299 w 537"/>
                <a:gd name="T53" fmla="*/ 412 h 1304"/>
                <a:gd name="T54" fmla="*/ 299 w 537"/>
                <a:gd name="T55" fmla="*/ 308 h 1304"/>
                <a:gd name="T56" fmla="*/ 299 w 537"/>
                <a:gd name="T57" fmla="*/ 246 h 1304"/>
                <a:gd name="T58" fmla="*/ 299 w 537"/>
                <a:gd name="T59" fmla="*/ 217 h 1304"/>
                <a:gd name="T60" fmla="*/ 409 w 537"/>
                <a:gd name="T61" fmla="*/ 1304 h 1304"/>
                <a:gd name="T62" fmla="*/ 473 w 537"/>
                <a:gd name="T63" fmla="*/ 1299 h 1304"/>
                <a:gd name="T64" fmla="*/ 473 w 537"/>
                <a:gd name="T65" fmla="*/ 1299 h 1304"/>
                <a:gd name="T66" fmla="*/ 537 w 537"/>
                <a:gd name="T67" fmla="*/ 1291 h 1304"/>
                <a:gd name="T68" fmla="*/ 409 w 537"/>
                <a:gd name="T69" fmla="*/ 0 h 130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537" h="1304">
                  <a:moveTo>
                    <a:pt x="409" y="0"/>
                  </a:moveTo>
                  <a:lnTo>
                    <a:pt x="345" y="6"/>
                  </a:lnTo>
                  <a:lnTo>
                    <a:pt x="281" y="11"/>
                  </a:lnTo>
                  <a:lnTo>
                    <a:pt x="281" y="14"/>
                  </a:lnTo>
                  <a:lnTo>
                    <a:pt x="281" y="14"/>
                  </a:lnTo>
                  <a:lnTo>
                    <a:pt x="286" y="70"/>
                  </a:lnTo>
                  <a:lnTo>
                    <a:pt x="286" y="72"/>
                  </a:lnTo>
                  <a:lnTo>
                    <a:pt x="299" y="209"/>
                  </a:lnTo>
                  <a:lnTo>
                    <a:pt x="150" y="209"/>
                  </a:lnTo>
                  <a:lnTo>
                    <a:pt x="0" y="209"/>
                  </a:lnTo>
                  <a:lnTo>
                    <a:pt x="0" y="246"/>
                  </a:lnTo>
                  <a:lnTo>
                    <a:pt x="0" y="308"/>
                  </a:lnTo>
                  <a:lnTo>
                    <a:pt x="0" y="412"/>
                  </a:lnTo>
                  <a:lnTo>
                    <a:pt x="0" y="639"/>
                  </a:lnTo>
                  <a:lnTo>
                    <a:pt x="0" y="794"/>
                  </a:lnTo>
                  <a:lnTo>
                    <a:pt x="0" y="1024"/>
                  </a:lnTo>
                  <a:lnTo>
                    <a:pt x="0" y="1179"/>
                  </a:lnTo>
                  <a:lnTo>
                    <a:pt x="0" y="1243"/>
                  </a:lnTo>
                  <a:lnTo>
                    <a:pt x="0" y="1299"/>
                  </a:lnTo>
                  <a:lnTo>
                    <a:pt x="150" y="1299"/>
                  </a:lnTo>
                  <a:lnTo>
                    <a:pt x="299" y="1299"/>
                  </a:lnTo>
                  <a:lnTo>
                    <a:pt x="299" y="1243"/>
                  </a:lnTo>
                  <a:lnTo>
                    <a:pt x="299" y="1179"/>
                  </a:lnTo>
                  <a:lnTo>
                    <a:pt x="299" y="1024"/>
                  </a:lnTo>
                  <a:lnTo>
                    <a:pt x="299" y="794"/>
                  </a:lnTo>
                  <a:lnTo>
                    <a:pt x="299" y="639"/>
                  </a:lnTo>
                  <a:lnTo>
                    <a:pt x="299" y="412"/>
                  </a:lnTo>
                  <a:lnTo>
                    <a:pt x="299" y="308"/>
                  </a:lnTo>
                  <a:lnTo>
                    <a:pt x="299" y="246"/>
                  </a:lnTo>
                  <a:lnTo>
                    <a:pt x="299" y="217"/>
                  </a:lnTo>
                  <a:lnTo>
                    <a:pt x="409" y="1304"/>
                  </a:lnTo>
                  <a:lnTo>
                    <a:pt x="473" y="1299"/>
                  </a:lnTo>
                  <a:lnTo>
                    <a:pt x="473" y="1299"/>
                  </a:lnTo>
                  <a:lnTo>
                    <a:pt x="537" y="1291"/>
                  </a:lnTo>
                  <a:lnTo>
                    <a:pt x="409" y="0"/>
                  </a:lnTo>
                  <a:close/>
                </a:path>
              </a:pathLst>
            </a:custGeom>
            <a:solidFill>
              <a:srgbClr val="CCCCCC"/>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18" name="Freeform 10"/>
            <p:cNvSpPr/>
            <p:nvPr/>
          </p:nvSpPr>
          <p:spPr bwMode="auto">
            <a:xfrm>
              <a:off x="627063" y="3770313"/>
              <a:ext cx="852487" cy="2070100"/>
            </a:xfrm>
            <a:custGeom>
              <a:avLst/>
              <a:gdLst>
                <a:gd name="T0" fmla="*/ 409 w 537"/>
                <a:gd name="T1" fmla="*/ 0 h 1304"/>
                <a:gd name="T2" fmla="*/ 345 w 537"/>
                <a:gd name="T3" fmla="*/ 6 h 1304"/>
                <a:gd name="T4" fmla="*/ 281 w 537"/>
                <a:gd name="T5" fmla="*/ 11 h 1304"/>
                <a:gd name="T6" fmla="*/ 281 w 537"/>
                <a:gd name="T7" fmla="*/ 14 h 1304"/>
                <a:gd name="T8" fmla="*/ 281 w 537"/>
                <a:gd name="T9" fmla="*/ 14 h 1304"/>
                <a:gd name="T10" fmla="*/ 286 w 537"/>
                <a:gd name="T11" fmla="*/ 70 h 1304"/>
                <a:gd name="T12" fmla="*/ 286 w 537"/>
                <a:gd name="T13" fmla="*/ 72 h 1304"/>
                <a:gd name="T14" fmla="*/ 299 w 537"/>
                <a:gd name="T15" fmla="*/ 209 h 1304"/>
                <a:gd name="T16" fmla="*/ 150 w 537"/>
                <a:gd name="T17" fmla="*/ 209 h 1304"/>
                <a:gd name="T18" fmla="*/ 0 w 537"/>
                <a:gd name="T19" fmla="*/ 209 h 1304"/>
                <a:gd name="T20" fmla="*/ 0 w 537"/>
                <a:gd name="T21" fmla="*/ 246 h 1304"/>
                <a:gd name="T22" fmla="*/ 0 w 537"/>
                <a:gd name="T23" fmla="*/ 308 h 1304"/>
                <a:gd name="T24" fmla="*/ 0 w 537"/>
                <a:gd name="T25" fmla="*/ 412 h 1304"/>
                <a:gd name="T26" fmla="*/ 0 w 537"/>
                <a:gd name="T27" fmla="*/ 639 h 1304"/>
                <a:gd name="T28" fmla="*/ 0 w 537"/>
                <a:gd name="T29" fmla="*/ 794 h 1304"/>
                <a:gd name="T30" fmla="*/ 0 w 537"/>
                <a:gd name="T31" fmla="*/ 1024 h 1304"/>
                <a:gd name="T32" fmla="*/ 0 w 537"/>
                <a:gd name="T33" fmla="*/ 1179 h 1304"/>
                <a:gd name="T34" fmla="*/ 0 w 537"/>
                <a:gd name="T35" fmla="*/ 1243 h 1304"/>
                <a:gd name="T36" fmla="*/ 0 w 537"/>
                <a:gd name="T37" fmla="*/ 1299 h 1304"/>
                <a:gd name="T38" fmla="*/ 150 w 537"/>
                <a:gd name="T39" fmla="*/ 1299 h 1304"/>
                <a:gd name="T40" fmla="*/ 299 w 537"/>
                <a:gd name="T41" fmla="*/ 1299 h 1304"/>
                <a:gd name="T42" fmla="*/ 299 w 537"/>
                <a:gd name="T43" fmla="*/ 1243 h 1304"/>
                <a:gd name="T44" fmla="*/ 299 w 537"/>
                <a:gd name="T45" fmla="*/ 1179 h 1304"/>
                <a:gd name="T46" fmla="*/ 299 w 537"/>
                <a:gd name="T47" fmla="*/ 1024 h 1304"/>
                <a:gd name="T48" fmla="*/ 299 w 537"/>
                <a:gd name="T49" fmla="*/ 794 h 1304"/>
                <a:gd name="T50" fmla="*/ 299 w 537"/>
                <a:gd name="T51" fmla="*/ 639 h 1304"/>
                <a:gd name="T52" fmla="*/ 299 w 537"/>
                <a:gd name="T53" fmla="*/ 412 h 1304"/>
                <a:gd name="T54" fmla="*/ 299 w 537"/>
                <a:gd name="T55" fmla="*/ 308 h 1304"/>
                <a:gd name="T56" fmla="*/ 299 w 537"/>
                <a:gd name="T57" fmla="*/ 246 h 1304"/>
                <a:gd name="T58" fmla="*/ 299 w 537"/>
                <a:gd name="T59" fmla="*/ 217 h 1304"/>
                <a:gd name="T60" fmla="*/ 409 w 537"/>
                <a:gd name="T61" fmla="*/ 1304 h 1304"/>
                <a:gd name="T62" fmla="*/ 473 w 537"/>
                <a:gd name="T63" fmla="*/ 1299 h 1304"/>
                <a:gd name="T64" fmla="*/ 473 w 537"/>
                <a:gd name="T65" fmla="*/ 1299 h 1304"/>
                <a:gd name="T66" fmla="*/ 537 w 537"/>
                <a:gd name="T67" fmla="*/ 1291 h 1304"/>
                <a:gd name="T68" fmla="*/ 409 w 537"/>
                <a:gd name="T69" fmla="*/ 0 h 130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537" h="1304">
                  <a:moveTo>
                    <a:pt x="409" y="0"/>
                  </a:moveTo>
                  <a:lnTo>
                    <a:pt x="345" y="6"/>
                  </a:lnTo>
                  <a:lnTo>
                    <a:pt x="281" y="11"/>
                  </a:lnTo>
                  <a:lnTo>
                    <a:pt x="281" y="14"/>
                  </a:lnTo>
                  <a:lnTo>
                    <a:pt x="281" y="14"/>
                  </a:lnTo>
                  <a:lnTo>
                    <a:pt x="286" y="70"/>
                  </a:lnTo>
                  <a:lnTo>
                    <a:pt x="286" y="72"/>
                  </a:lnTo>
                  <a:lnTo>
                    <a:pt x="299" y="209"/>
                  </a:lnTo>
                  <a:lnTo>
                    <a:pt x="150" y="209"/>
                  </a:lnTo>
                  <a:lnTo>
                    <a:pt x="0" y="209"/>
                  </a:lnTo>
                  <a:lnTo>
                    <a:pt x="0" y="246"/>
                  </a:lnTo>
                  <a:lnTo>
                    <a:pt x="0" y="308"/>
                  </a:lnTo>
                  <a:lnTo>
                    <a:pt x="0" y="412"/>
                  </a:lnTo>
                  <a:lnTo>
                    <a:pt x="0" y="639"/>
                  </a:lnTo>
                  <a:lnTo>
                    <a:pt x="0" y="794"/>
                  </a:lnTo>
                  <a:lnTo>
                    <a:pt x="0" y="1024"/>
                  </a:lnTo>
                  <a:lnTo>
                    <a:pt x="0" y="1179"/>
                  </a:lnTo>
                  <a:lnTo>
                    <a:pt x="0" y="1243"/>
                  </a:lnTo>
                  <a:lnTo>
                    <a:pt x="0" y="1299"/>
                  </a:lnTo>
                  <a:lnTo>
                    <a:pt x="150" y="1299"/>
                  </a:lnTo>
                  <a:lnTo>
                    <a:pt x="299" y="1299"/>
                  </a:lnTo>
                  <a:lnTo>
                    <a:pt x="299" y="1243"/>
                  </a:lnTo>
                  <a:lnTo>
                    <a:pt x="299" y="1179"/>
                  </a:lnTo>
                  <a:lnTo>
                    <a:pt x="299" y="1024"/>
                  </a:lnTo>
                  <a:lnTo>
                    <a:pt x="299" y="794"/>
                  </a:lnTo>
                  <a:lnTo>
                    <a:pt x="299" y="639"/>
                  </a:lnTo>
                  <a:lnTo>
                    <a:pt x="299" y="412"/>
                  </a:lnTo>
                  <a:lnTo>
                    <a:pt x="299" y="308"/>
                  </a:lnTo>
                  <a:lnTo>
                    <a:pt x="299" y="246"/>
                  </a:lnTo>
                  <a:lnTo>
                    <a:pt x="299" y="217"/>
                  </a:lnTo>
                  <a:lnTo>
                    <a:pt x="409" y="1304"/>
                  </a:lnTo>
                  <a:lnTo>
                    <a:pt x="473" y="1299"/>
                  </a:lnTo>
                  <a:lnTo>
                    <a:pt x="473" y="1299"/>
                  </a:lnTo>
                  <a:lnTo>
                    <a:pt x="537" y="1291"/>
                  </a:lnTo>
                  <a:lnTo>
                    <a:pt x="409"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19" name="Freeform 11"/>
            <p:cNvSpPr>
              <a:spLocks noEditPoints="1"/>
            </p:cNvSpPr>
            <p:nvPr/>
          </p:nvSpPr>
          <p:spPr bwMode="auto">
            <a:xfrm>
              <a:off x="8081963" y="5035550"/>
              <a:ext cx="1211262" cy="779463"/>
            </a:xfrm>
            <a:custGeom>
              <a:avLst/>
              <a:gdLst>
                <a:gd name="T0" fmla="*/ 237 w 286"/>
                <a:gd name="T1" fmla="*/ 71 h 184"/>
                <a:gd name="T2" fmla="*/ 237 w 286"/>
                <a:gd name="T3" fmla="*/ 65 h 184"/>
                <a:gd name="T4" fmla="*/ 237 w 286"/>
                <a:gd name="T5" fmla="*/ 32 h 184"/>
                <a:gd name="T6" fmla="*/ 255 w 286"/>
                <a:gd name="T7" fmla="*/ 27 h 184"/>
                <a:gd name="T8" fmla="*/ 266 w 286"/>
                <a:gd name="T9" fmla="*/ 32 h 184"/>
                <a:gd name="T10" fmla="*/ 266 w 286"/>
                <a:gd name="T11" fmla="*/ 52 h 184"/>
                <a:gd name="T12" fmla="*/ 237 w 286"/>
                <a:gd name="T13" fmla="*/ 71 h 184"/>
                <a:gd name="T14" fmla="*/ 237 w 286"/>
                <a:gd name="T15" fmla="*/ 0 h 184"/>
                <a:gd name="T16" fmla="*/ 130 w 286"/>
                <a:gd name="T17" fmla="*/ 0 h 184"/>
                <a:gd name="T18" fmla="*/ 21 w 286"/>
                <a:gd name="T19" fmla="*/ 0 h 184"/>
                <a:gd name="T20" fmla="*/ 21 w 286"/>
                <a:gd name="T21" fmla="*/ 65 h 184"/>
                <a:gd name="T22" fmla="*/ 116 w 286"/>
                <a:gd name="T23" fmla="*/ 156 h 184"/>
                <a:gd name="T24" fmla="*/ 0 w 286"/>
                <a:gd name="T25" fmla="*/ 156 h 184"/>
                <a:gd name="T26" fmla="*/ 26 w 286"/>
                <a:gd name="T27" fmla="*/ 184 h 184"/>
                <a:gd name="T28" fmla="*/ 130 w 286"/>
                <a:gd name="T29" fmla="*/ 184 h 184"/>
                <a:gd name="T30" fmla="*/ 235 w 286"/>
                <a:gd name="T31" fmla="*/ 184 h 184"/>
                <a:gd name="T32" fmla="*/ 261 w 286"/>
                <a:gd name="T33" fmla="*/ 156 h 184"/>
                <a:gd name="T34" fmla="*/ 145 w 286"/>
                <a:gd name="T35" fmla="*/ 156 h 184"/>
                <a:gd name="T36" fmla="*/ 236 w 286"/>
                <a:gd name="T37" fmla="*/ 85 h 184"/>
                <a:gd name="T38" fmla="*/ 279 w 286"/>
                <a:gd name="T39" fmla="*/ 58 h 184"/>
                <a:gd name="T40" fmla="*/ 278 w 286"/>
                <a:gd name="T41" fmla="*/ 23 h 184"/>
                <a:gd name="T42" fmla="*/ 255 w 286"/>
                <a:gd name="T43" fmla="*/ 12 h 184"/>
                <a:gd name="T44" fmla="*/ 237 w 286"/>
                <a:gd name="T45" fmla="*/ 16 h 184"/>
                <a:gd name="T46" fmla="*/ 237 w 286"/>
                <a:gd name="T47" fmla="*/ 0 h 18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286" h="184">
                  <a:moveTo>
                    <a:pt x="237" y="71"/>
                  </a:moveTo>
                  <a:cubicBezTo>
                    <a:pt x="238" y="69"/>
                    <a:pt x="237" y="67"/>
                    <a:pt x="237" y="65"/>
                  </a:cubicBezTo>
                  <a:cubicBezTo>
                    <a:pt x="237" y="32"/>
                    <a:pt x="237" y="32"/>
                    <a:pt x="237" y="32"/>
                  </a:cubicBezTo>
                  <a:cubicBezTo>
                    <a:pt x="242" y="30"/>
                    <a:pt x="249" y="27"/>
                    <a:pt x="255" y="27"/>
                  </a:cubicBezTo>
                  <a:cubicBezTo>
                    <a:pt x="259" y="27"/>
                    <a:pt x="263" y="28"/>
                    <a:pt x="266" y="32"/>
                  </a:cubicBezTo>
                  <a:cubicBezTo>
                    <a:pt x="270" y="37"/>
                    <a:pt x="270" y="44"/>
                    <a:pt x="266" y="52"/>
                  </a:cubicBezTo>
                  <a:cubicBezTo>
                    <a:pt x="262" y="60"/>
                    <a:pt x="252" y="69"/>
                    <a:pt x="237" y="71"/>
                  </a:cubicBezTo>
                  <a:moveTo>
                    <a:pt x="237" y="0"/>
                  </a:moveTo>
                  <a:cubicBezTo>
                    <a:pt x="130" y="0"/>
                    <a:pt x="130" y="0"/>
                    <a:pt x="130" y="0"/>
                  </a:cubicBezTo>
                  <a:cubicBezTo>
                    <a:pt x="21" y="0"/>
                    <a:pt x="21" y="0"/>
                    <a:pt x="21" y="0"/>
                  </a:cubicBezTo>
                  <a:cubicBezTo>
                    <a:pt x="21" y="65"/>
                    <a:pt x="21" y="65"/>
                    <a:pt x="21" y="65"/>
                  </a:cubicBezTo>
                  <a:cubicBezTo>
                    <a:pt x="21" y="116"/>
                    <a:pt x="64" y="156"/>
                    <a:pt x="116" y="156"/>
                  </a:cubicBezTo>
                  <a:cubicBezTo>
                    <a:pt x="0" y="156"/>
                    <a:pt x="0" y="156"/>
                    <a:pt x="0" y="156"/>
                  </a:cubicBezTo>
                  <a:cubicBezTo>
                    <a:pt x="7" y="168"/>
                    <a:pt x="14" y="176"/>
                    <a:pt x="26" y="184"/>
                  </a:cubicBezTo>
                  <a:cubicBezTo>
                    <a:pt x="130" y="184"/>
                    <a:pt x="130" y="184"/>
                    <a:pt x="130" y="184"/>
                  </a:cubicBezTo>
                  <a:cubicBezTo>
                    <a:pt x="235" y="184"/>
                    <a:pt x="235" y="184"/>
                    <a:pt x="235" y="184"/>
                  </a:cubicBezTo>
                  <a:cubicBezTo>
                    <a:pt x="242" y="180"/>
                    <a:pt x="252" y="172"/>
                    <a:pt x="261" y="156"/>
                  </a:cubicBezTo>
                  <a:cubicBezTo>
                    <a:pt x="145" y="156"/>
                    <a:pt x="145" y="156"/>
                    <a:pt x="145" y="156"/>
                  </a:cubicBezTo>
                  <a:cubicBezTo>
                    <a:pt x="189" y="156"/>
                    <a:pt x="226" y="126"/>
                    <a:pt x="236" y="85"/>
                  </a:cubicBezTo>
                  <a:cubicBezTo>
                    <a:pt x="254" y="84"/>
                    <a:pt x="271" y="74"/>
                    <a:pt x="279" y="58"/>
                  </a:cubicBezTo>
                  <a:cubicBezTo>
                    <a:pt x="286" y="46"/>
                    <a:pt x="285" y="33"/>
                    <a:pt x="278" y="23"/>
                  </a:cubicBezTo>
                  <a:cubicBezTo>
                    <a:pt x="272" y="15"/>
                    <a:pt x="263" y="12"/>
                    <a:pt x="255" y="12"/>
                  </a:cubicBezTo>
                  <a:cubicBezTo>
                    <a:pt x="248" y="12"/>
                    <a:pt x="242" y="14"/>
                    <a:pt x="237" y="16"/>
                  </a:cubicBezTo>
                  <a:cubicBezTo>
                    <a:pt x="237" y="0"/>
                    <a:pt x="237" y="0"/>
                    <a:pt x="237" y="0"/>
                  </a:cubicBezTo>
                </a:path>
              </a:pathLst>
            </a:custGeom>
            <a:solidFill>
              <a:srgbClr val="CCCCCC"/>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20" name="Freeform 12"/>
            <p:cNvSpPr>
              <a:spLocks noEditPoints="1"/>
            </p:cNvSpPr>
            <p:nvPr/>
          </p:nvSpPr>
          <p:spPr bwMode="auto">
            <a:xfrm>
              <a:off x="3073400" y="0"/>
              <a:ext cx="4313237" cy="5849938"/>
            </a:xfrm>
            <a:custGeom>
              <a:avLst/>
              <a:gdLst>
                <a:gd name="T0" fmla="*/ 363 w 1018"/>
                <a:gd name="T1" fmla="*/ 183 h 1379"/>
                <a:gd name="T2" fmla="*/ 436 w 1018"/>
                <a:gd name="T3" fmla="*/ 183 h 1379"/>
                <a:gd name="T4" fmla="*/ 511 w 1018"/>
                <a:gd name="T5" fmla="*/ 167 h 1379"/>
                <a:gd name="T6" fmla="*/ 511 w 1018"/>
                <a:gd name="T7" fmla="*/ 403 h 1379"/>
                <a:gd name="T8" fmla="*/ 511 w 1018"/>
                <a:gd name="T9" fmla="*/ 503 h 1379"/>
                <a:gd name="T10" fmla="*/ 419 w 1018"/>
                <a:gd name="T11" fmla="*/ 503 h 1379"/>
                <a:gd name="T12" fmla="*/ 406 w 1018"/>
                <a:gd name="T13" fmla="*/ 503 h 1379"/>
                <a:gd name="T14" fmla="*/ 307 w 1018"/>
                <a:gd name="T15" fmla="*/ 370 h 1379"/>
                <a:gd name="T16" fmla="*/ 307 w 1018"/>
                <a:gd name="T17" fmla="*/ 298 h 1379"/>
                <a:gd name="T18" fmla="*/ 339 w 1018"/>
                <a:gd name="T19" fmla="*/ 264 h 1379"/>
                <a:gd name="T20" fmla="*/ 339 w 1018"/>
                <a:gd name="T21" fmla="*/ 202 h 1379"/>
                <a:gd name="T22" fmla="*/ 361 w 1018"/>
                <a:gd name="T23" fmla="*/ 183 h 1379"/>
                <a:gd name="T24" fmla="*/ 363 w 1018"/>
                <a:gd name="T25" fmla="*/ 183 h 1379"/>
                <a:gd name="T26" fmla="*/ 625 w 1018"/>
                <a:gd name="T27" fmla="*/ 0 h 1379"/>
                <a:gd name="T28" fmla="*/ 511 w 1018"/>
                <a:gd name="T29" fmla="*/ 0 h 1379"/>
                <a:gd name="T30" fmla="*/ 393 w 1018"/>
                <a:gd name="T31" fmla="*/ 0 h 1379"/>
                <a:gd name="T32" fmla="*/ 307 w 1018"/>
                <a:gd name="T33" fmla="*/ 69 h 1379"/>
                <a:gd name="T34" fmla="*/ 307 w 1018"/>
                <a:gd name="T35" fmla="*/ 123 h 1379"/>
                <a:gd name="T36" fmla="*/ 307 w 1018"/>
                <a:gd name="T37" fmla="*/ 298 h 1379"/>
                <a:gd name="T38" fmla="*/ 307 w 1018"/>
                <a:gd name="T39" fmla="*/ 370 h 1379"/>
                <a:gd name="T40" fmla="*/ 406 w 1018"/>
                <a:gd name="T41" fmla="*/ 503 h 1379"/>
                <a:gd name="T42" fmla="*/ 419 w 1018"/>
                <a:gd name="T43" fmla="*/ 503 h 1379"/>
                <a:gd name="T44" fmla="*/ 419 w 1018"/>
                <a:gd name="T45" fmla="*/ 512 h 1379"/>
                <a:gd name="T46" fmla="*/ 370 w 1018"/>
                <a:gd name="T47" fmla="*/ 539 h 1379"/>
                <a:gd name="T48" fmla="*/ 365 w 1018"/>
                <a:gd name="T49" fmla="*/ 539 h 1379"/>
                <a:gd name="T50" fmla="*/ 268 w 1018"/>
                <a:gd name="T51" fmla="*/ 539 h 1379"/>
                <a:gd name="T52" fmla="*/ 206 w 1018"/>
                <a:gd name="T53" fmla="*/ 539 h 1379"/>
                <a:gd name="T54" fmla="*/ 223 w 1018"/>
                <a:gd name="T55" fmla="*/ 586 h 1379"/>
                <a:gd name="T56" fmla="*/ 106 w 1018"/>
                <a:gd name="T57" fmla="*/ 671 h 1379"/>
                <a:gd name="T58" fmla="*/ 0 w 1018"/>
                <a:gd name="T59" fmla="*/ 1379 h 1379"/>
                <a:gd name="T60" fmla="*/ 1018 w 1018"/>
                <a:gd name="T61" fmla="*/ 1379 h 1379"/>
                <a:gd name="T62" fmla="*/ 947 w 1018"/>
                <a:gd name="T63" fmla="*/ 686 h 1379"/>
                <a:gd name="T64" fmla="*/ 823 w 1018"/>
                <a:gd name="T65" fmla="*/ 539 h 1379"/>
                <a:gd name="T66" fmla="*/ 653 w 1018"/>
                <a:gd name="T67" fmla="*/ 539 h 1379"/>
                <a:gd name="T68" fmla="*/ 626 w 1018"/>
                <a:gd name="T69" fmla="*/ 539 h 1379"/>
                <a:gd name="T70" fmla="*/ 595 w 1018"/>
                <a:gd name="T71" fmla="*/ 512 h 1379"/>
                <a:gd name="T72" fmla="*/ 595 w 1018"/>
                <a:gd name="T73" fmla="*/ 503 h 1379"/>
                <a:gd name="T74" fmla="*/ 624 w 1018"/>
                <a:gd name="T75" fmla="*/ 503 h 1379"/>
                <a:gd name="T76" fmla="*/ 715 w 1018"/>
                <a:gd name="T77" fmla="*/ 370 h 1379"/>
                <a:gd name="T78" fmla="*/ 624 w 1018"/>
                <a:gd name="T79" fmla="*/ 503 h 1379"/>
                <a:gd name="T80" fmla="*/ 595 w 1018"/>
                <a:gd name="T81" fmla="*/ 503 h 1379"/>
                <a:gd name="T82" fmla="*/ 511 w 1018"/>
                <a:gd name="T83" fmla="*/ 503 h 1379"/>
                <a:gd name="T84" fmla="*/ 511 w 1018"/>
                <a:gd name="T85" fmla="*/ 404 h 1379"/>
                <a:gd name="T86" fmla="*/ 511 w 1018"/>
                <a:gd name="T87" fmla="*/ 167 h 1379"/>
                <a:gd name="T88" fmla="*/ 563 w 1018"/>
                <a:gd name="T89" fmla="*/ 115 h 1379"/>
                <a:gd name="T90" fmla="*/ 659 w 1018"/>
                <a:gd name="T91" fmla="*/ 115 h 1379"/>
                <a:gd name="T92" fmla="*/ 675 w 1018"/>
                <a:gd name="T93" fmla="*/ 142 h 1379"/>
                <a:gd name="T94" fmla="*/ 675 w 1018"/>
                <a:gd name="T95" fmla="*/ 274 h 1379"/>
                <a:gd name="T96" fmla="*/ 715 w 1018"/>
                <a:gd name="T97" fmla="*/ 298 h 1379"/>
                <a:gd name="T98" fmla="*/ 715 w 1018"/>
                <a:gd name="T99" fmla="*/ 158 h 1379"/>
                <a:gd name="T100" fmla="*/ 716 w 1018"/>
                <a:gd name="T101" fmla="*/ 98 h 1379"/>
                <a:gd name="T102" fmla="*/ 625 w 1018"/>
                <a:gd name="T103" fmla="*/ 0 h 137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1018" h="1379">
                  <a:moveTo>
                    <a:pt x="363" y="183"/>
                  </a:moveTo>
                  <a:cubicBezTo>
                    <a:pt x="436" y="183"/>
                    <a:pt x="436" y="183"/>
                    <a:pt x="436" y="183"/>
                  </a:cubicBezTo>
                  <a:cubicBezTo>
                    <a:pt x="466" y="183"/>
                    <a:pt x="491" y="176"/>
                    <a:pt x="511" y="167"/>
                  </a:cubicBezTo>
                  <a:cubicBezTo>
                    <a:pt x="511" y="403"/>
                    <a:pt x="511" y="403"/>
                    <a:pt x="511" y="403"/>
                  </a:cubicBezTo>
                  <a:cubicBezTo>
                    <a:pt x="511" y="503"/>
                    <a:pt x="511" y="503"/>
                    <a:pt x="511" y="503"/>
                  </a:cubicBezTo>
                  <a:cubicBezTo>
                    <a:pt x="419" y="503"/>
                    <a:pt x="419" y="503"/>
                    <a:pt x="419" y="503"/>
                  </a:cubicBezTo>
                  <a:cubicBezTo>
                    <a:pt x="406" y="503"/>
                    <a:pt x="406" y="503"/>
                    <a:pt x="406" y="503"/>
                  </a:cubicBezTo>
                  <a:cubicBezTo>
                    <a:pt x="307" y="370"/>
                    <a:pt x="307" y="370"/>
                    <a:pt x="307" y="370"/>
                  </a:cubicBezTo>
                  <a:cubicBezTo>
                    <a:pt x="307" y="298"/>
                    <a:pt x="307" y="298"/>
                    <a:pt x="307" y="298"/>
                  </a:cubicBezTo>
                  <a:cubicBezTo>
                    <a:pt x="351" y="298"/>
                    <a:pt x="339" y="264"/>
                    <a:pt x="339" y="264"/>
                  </a:cubicBezTo>
                  <a:cubicBezTo>
                    <a:pt x="339" y="202"/>
                    <a:pt x="339" y="202"/>
                    <a:pt x="339" y="202"/>
                  </a:cubicBezTo>
                  <a:cubicBezTo>
                    <a:pt x="339" y="184"/>
                    <a:pt x="355" y="183"/>
                    <a:pt x="361" y="183"/>
                  </a:cubicBezTo>
                  <a:cubicBezTo>
                    <a:pt x="362" y="183"/>
                    <a:pt x="363" y="183"/>
                    <a:pt x="363" y="183"/>
                  </a:cubicBezTo>
                  <a:moveTo>
                    <a:pt x="625" y="0"/>
                  </a:moveTo>
                  <a:cubicBezTo>
                    <a:pt x="625" y="0"/>
                    <a:pt x="571" y="0"/>
                    <a:pt x="511" y="0"/>
                  </a:cubicBezTo>
                  <a:cubicBezTo>
                    <a:pt x="471" y="0"/>
                    <a:pt x="424" y="0"/>
                    <a:pt x="393" y="0"/>
                  </a:cubicBezTo>
                  <a:cubicBezTo>
                    <a:pt x="315" y="0"/>
                    <a:pt x="307" y="69"/>
                    <a:pt x="307" y="69"/>
                  </a:cubicBezTo>
                  <a:cubicBezTo>
                    <a:pt x="307" y="123"/>
                    <a:pt x="307" y="123"/>
                    <a:pt x="307" y="123"/>
                  </a:cubicBezTo>
                  <a:cubicBezTo>
                    <a:pt x="307" y="298"/>
                    <a:pt x="307" y="298"/>
                    <a:pt x="307" y="298"/>
                  </a:cubicBezTo>
                  <a:cubicBezTo>
                    <a:pt x="307" y="370"/>
                    <a:pt x="307" y="370"/>
                    <a:pt x="307" y="370"/>
                  </a:cubicBezTo>
                  <a:cubicBezTo>
                    <a:pt x="406" y="503"/>
                    <a:pt x="406" y="503"/>
                    <a:pt x="406" y="503"/>
                  </a:cubicBezTo>
                  <a:cubicBezTo>
                    <a:pt x="419" y="503"/>
                    <a:pt x="419" y="503"/>
                    <a:pt x="419" y="503"/>
                  </a:cubicBezTo>
                  <a:cubicBezTo>
                    <a:pt x="419" y="512"/>
                    <a:pt x="419" y="512"/>
                    <a:pt x="419" y="512"/>
                  </a:cubicBezTo>
                  <a:cubicBezTo>
                    <a:pt x="370" y="539"/>
                    <a:pt x="370" y="539"/>
                    <a:pt x="370" y="539"/>
                  </a:cubicBezTo>
                  <a:cubicBezTo>
                    <a:pt x="365" y="539"/>
                    <a:pt x="365" y="539"/>
                    <a:pt x="365" y="539"/>
                  </a:cubicBezTo>
                  <a:cubicBezTo>
                    <a:pt x="268" y="539"/>
                    <a:pt x="268" y="539"/>
                    <a:pt x="268" y="539"/>
                  </a:cubicBezTo>
                  <a:cubicBezTo>
                    <a:pt x="206" y="539"/>
                    <a:pt x="206" y="539"/>
                    <a:pt x="206" y="539"/>
                  </a:cubicBezTo>
                  <a:cubicBezTo>
                    <a:pt x="223" y="586"/>
                    <a:pt x="223" y="586"/>
                    <a:pt x="223" y="586"/>
                  </a:cubicBezTo>
                  <a:cubicBezTo>
                    <a:pt x="106" y="671"/>
                    <a:pt x="106" y="671"/>
                    <a:pt x="106" y="671"/>
                  </a:cubicBezTo>
                  <a:cubicBezTo>
                    <a:pt x="0" y="1379"/>
                    <a:pt x="0" y="1379"/>
                    <a:pt x="0" y="1379"/>
                  </a:cubicBezTo>
                  <a:cubicBezTo>
                    <a:pt x="1018" y="1379"/>
                    <a:pt x="1018" y="1379"/>
                    <a:pt x="1018" y="1379"/>
                  </a:cubicBezTo>
                  <a:cubicBezTo>
                    <a:pt x="947" y="686"/>
                    <a:pt x="947" y="686"/>
                    <a:pt x="947" y="686"/>
                  </a:cubicBezTo>
                  <a:cubicBezTo>
                    <a:pt x="823" y="539"/>
                    <a:pt x="823" y="539"/>
                    <a:pt x="823" y="539"/>
                  </a:cubicBezTo>
                  <a:cubicBezTo>
                    <a:pt x="653" y="539"/>
                    <a:pt x="653" y="539"/>
                    <a:pt x="653" y="539"/>
                  </a:cubicBezTo>
                  <a:cubicBezTo>
                    <a:pt x="626" y="539"/>
                    <a:pt x="626" y="539"/>
                    <a:pt x="626" y="539"/>
                  </a:cubicBezTo>
                  <a:cubicBezTo>
                    <a:pt x="595" y="512"/>
                    <a:pt x="595" y="512"/>
                    <a:pt x="595" y="512"/>
                  </a:cubicBezTo>
                  <a:cubicBezTo>
                    <a:pt x="595" y="503"/>
                    <a:pt x="595" y="503"/>
                    <a:pt x="595" y="503"/>
                  </a:cubicBezTo>
                  <a:cubicBezTo>
                    <a:pt x="624" y="503"/>
                    <a:pt x="624" y="503"/>
                    <a:pt x="624" y="503"/>
                  </a:cubicBezTo>
                  <a:cubicBezTo>
                    <a:pt x="715" y="370"/>
                    <a:pt x="715" y="370"/>
                    <a:pt x="715" y="370"/>
                  </a:cubicBezTo>
                  <a:cubicBezTo>
                    <a:pt x="624" y="503"/>
                    <a:pt x="624" y="503"/>
                    <a:pt x="624" y="503"/>
                  </a:cubicBezTo>
                  <a:cubicBezTo>
                    <a:pt x="595" y="503"/>
                    <a:pt x="595" y="503"/>
                    <a:pt x="595" y="503"/>
                  </a:cubicBezTo>
                  <a:cubicBezTo>
                    <a:pt x="511" y="503"/>
                    <a:pt x="511" y="503"/>
                    <a:pt x="511" y="503"/>
                  </a:cubicBezTo>
                  <a:cubicBezTo>
                    <a:pt x="511" y="404"/>
                    <a:pt x="511" y="404"/>
                    <a:pt x="511" y="404"/>
                  </a:cubicBezTo>
                  <a:cubicBezTo>
                    <a:pt x="511" y="167"/>
                    <a:pt x="511" y="167"/>
                    <a:pt x="511" y="167"/>
                  </a:cubicBezTo>
                  <a:cubicBezTo>
                    <a:pt x="555" y="148"/>
                    <a:pt x="563" y="115"/>
                    <a:pt x="563" y="115"/>
                  </a:cubicBezTo>
                  <a:cubicBezTo>
                    <a:pt x="659" y="115"/>
                    <a:pt x="659" y="115"/>
                    <a:pt x="659" y="115"/>
                  </a:cubicBezTo>
                  <a:cubicBezTo>
                    <a:pt x="676" y="115"/>
                    <a:pt x="675" y="142"/>
                    <a:pt x="675" y="142"/>
                  </a:cubicBezTo>
                  <a:cubicBezTo>
                    <a:pt x="675" y="142"/>
                    <a:pt x="675" y="242"/>
                    <a:pt x="675" y="274"/>
                  </a:cubicBezTo>
                  <a:cubicBezTo>
                    <a:pt x="675" y="286"/>
                    <a:pt x="715" y="298"/>
                    <a:pt x="715" y="298"/>
                  </a:cubicBezTo>
                  <a:cubicBezTo>
                    <a:pt x="715" y="158"/>
                    <a:pt x="715" y="158"/>
                    <a:pt x="715" y="158"/>
                  </a:cubicBezTo>
                  <a:cubicBezTo>
                    <a:pt x="715" y="139"/>
                    <a:pt x="716" y="112"/>
                    <a:pt x="716" y="98"/>
                  </a:cubicBezTo>
                  <a:cubicBezTo>
                    <a:pt x="712" y="16"/>
                    <a:pt x="625" y="0"/>
                    <a:pt x="625" y="0"/>
                  </a:cubicBezTo>
                </a:path>
              </a:pathLst>
            </a:custGeom>
            <a:solidFill>
              <a:srgbClr val="CCCCCC"/>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21" name="Rectangle 13"/>
            <p:cNvSpPr>
              <a:spLocks noChangeArrowheads="1"/>
            </p:cNvSpPr>
            <p:nvPr/>
          </p:nvSpPr>
          <p:spPr bwMode="auto">
            <a:xfrm>
              <a:off x="627063" y="4092575"/>
              <a:ext cx="479425" cy="1739900"/>
            </a:xfrm>
            <a:prstGeom prst="rect">
              <a:avLst/>
            </a:prstGeom>
            <a:solidFill>
              <a:srgbClr val="FFA91B"/>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lstStyle/>
            <a:p>
              <a:endParaRPr lang="zh-CN" altLang="en-US"/>
            </a:p>
          </p:txBody>
        </p:sp>
        <p:sp>
          <p:nvSpPr>
            <p:cNvPr id="122" name="Rectangle 14"/>
            <p:cNvSpPr>
              <a:spLocks noChangeArrowheads="1"/>
            </p:cNvSpPr>
            <p:nvPr/>
          </p:nvSpPr>
          <p:spPr bwMode="auto">
            <a:xfrm>
              <a:off x="865188" y="4092575"/>
              <a:ext cx="241300" cy="1739900"/>
            </a:xfrm>
            <a:prstGeom prst="rect">
              <a:avLst/>
            </a:prstGeom>
            <a:solidFill>
              <a:srgbClr val="FFC52D"/>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lstStyle/>
            <a:p>
              <a:endParaRPr lang="zh-CN" altLang="en-US"/>
            </a:p>
          </p:txBody>
        </p:sp>
        <p:sp>
          <p:nvSpPr>
            <p:cNvPr id="123" name="Rectangle 15"/>
            <p:cNvSpPr>
              <a:spLocks noChangeArrowheads="1"/>
            </p:cNvSpPr>
            <p:nvPr/>
          </p:nvSpPr>
          <p:spPr bwMode="auto">
            <a:xfrm>
              <a:off x="1517650" y="4424363"/>
              <a:ext cx="350837" cy="1408113"/>
            </a:xfrm>
            <a:prstGeom prst="rect">
              <a:avLst/>
            </a:prstGeom>
            <a:solidFill>
              <a:srgbClr val="183A4A"/>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lstStyle/>
            <a:p>
              <a:endParaRPr lang="zh-CN" altLang="en-US"/>
            </a:p>
          </p:txBody>
        </p:sp>
        <p:sp>
          <p:nvSpPr>
            <p:cNvPr id="124" name="Rectangle 16"/>
            <p:cNvSpPr>
              <a:spLocks noChangeArrowheads="1"/>
            </p:cNvSpPr>
            <p:nvPr/>
          </p:nvSpPr>
          <p:spPr bwMode="auto">
            <a:xfrm>
              <a:off x="1695450" y="4424363"/>
              <a:ext cx="173037" cy="1408113"/>
            </a:xfrm>
            <a:prstGeom prst="rect">
              <a:avLst/>
            </a:prstGeom>
            <a:solidFill>
              <a:srgbClr val="00B4BA"/>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lstStyle/>
            <a:p>
              <a:endParaRPr lang="zh-CN" altLang="en-US"/>
            </a:p>
          </p:txBody>
        </p:sp>
        <p:sp>
          <p:nvSpPr>
            <p:cNvPr id="125" name="Freeform 17"/>
            <p:cNvSpPr/>
            <p:nvPr/>
          </p:nvSpPr>
          <p:spPr bwMode="auto">
            <a:xfrm>
              <a:off x="1868488" y="4398963"/>
              <a:ext cx="487362" cy="1433513"/>
            </a:xfrm>
            <a:custGeom>
              <a:avLst/>
              <a:gdLst>
                <a:gd name="T0" fmla="*/ 0 w 307"/>
                <a:gd name="T1" fmla="*/ 24 h 903"/>
                <a:gd name="T2" fmla="*/ 134 w 307"/>
                <a:gd name="T3" fmla="*/ 903 h 903"/>
                <a:gd name="T4" fmla="*/ 307 w 307"/>
                <a:gd name="T5" fmla="*/ 876 h 903"/>
                <a:gd name="T6" fmla="*/ 177 w 307"/>
                <a:gd name="T7" fmla="*/ 0 h 903"/>
                <a:gd name="T8" fmla="*/ 0 w 307"/>
                <a:gd name="T9" fmla="*/ 24 h 903"/>
              </a:gdLst>
              <a:ahLst/>
              <a:cxnLst>
                <a:cxn ang="0">
                  <a:pos x="T0" y="T1"/>
                </a:cxn>
                <a:cxn ang="0">
                  <a:pos x="T2" y="T3"/>
                </a:cxn>
                <a:cxn ang="0">
                  <a:pos x="T4" y="T5"/>
                </a:cxn>
                <a:cxn ang="0">
                  <a:pos x="T6" y="T7"/>
                </a:cxn>
                <a:cxn ang="0">
                  <a:pos x="T8" y="T9"/>
                </a:cxn>
              </a:cxnLst>
              <a:rect l="0" t="0" r="r" b="b"/>
              <a:pathLst>
                <a:path w="307" h="903">
                  <a:moveTo>
                    <a:pt x="0" y="24"/>
                  </a:moveTo>
                  <a:lnTo>
                    <a:pt x="134" y="903"/>
                  </a:lnTo>
                  <a:lnTo>
                    <a:pt x="307" y="876"/>
                  </a:lnTo>
                  <a:lnTo>
                    <a:pt x="177" y="0"/>
                  </a:lnTo>
                  <a:lnTo>
                    <a:pt x="0" y="24"/>
                  </a:lnTo>
                  <a:close/>
                </a:path>
              </a:pathLst>
            </a:custGeom>
            <a:solidFill>
              <a:srgbClr val="06756A"/>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26" name="Freeform 18"/>
            <p:cNvSpPr/>
            <p:nvPr/>
          </p:nvSpPr>
          <p:spPr bwMode="auto">
            <a:xfrm>
              <a:off x="2009775" y="4398963"/>
              <a:ext cx="346075" cy="1412875"/>
            </a:xfrm>
            <a:custGeom>
              <a:avLst/>
              <a:gdLst>
                <a:gd name="T0" fmla="*/ 0 w 218"/>
                <a:gd name="T1" fmla="*/ 13 h 890"/>
                <a:gd name="T2" fmla="*/ 133 w 218"/>
                <a:gd name="T3" fmla="*/ 890 h 890"/>
                <a:gd name="T4" fmla="*/ 218 w 218"/>
                <a:gd name="T5" fmla="*/ 876 h 890"/>
                <a:gd name="T6" fmla="*/ 88 w 218"/>
                <a:gd name="T7" fmla="*/ 0 h 890"/>
                <a:gd name="T8" fmla="*/ 0 w 218"/>
                <a:gd name="T9" fmla="*/ 13 h 890"/>
              </a:gdLst>
              <a:ahLst/>
              <a:cxnLst>
                <a:cxn ang="0">
                  <a:pos x="T0" y="T1"/>
                </a:cxn>
                <a:cxn ang="0">
                  <a:pos x="T2" y="T3"/>
                </a:cxn>
                <a:cxn ang="0">
                  <a:pos x="T4" y="T5"/>
                </a:cxn>
                <a:cxn ang="0">
                  <a:pos x="T6" y="T7"/>
                </a:cxn>
                <a:cxn ang="0">
                  <a:pos x="T8" y="T9"/>
                </a:cxn>
              </a:cxnLst>
              <a:rect l="0" t="0" r="r" b="b"/>
              <a:pathLst>
                <a:path w="218" h="890">
                  <a:moveTo>
                    <a:pt x="0" y="13"/>
                  </a:moveTo>
                  <a:lnTo>
                    <a:pt x="133" y="890"/>
                  </a:lnTo>
                  <a:lnTo>
                    <a:pt x="218" y="876"/>
                  </a:lnTo>
                  <a:lnTo>
                    <a:pt x="88" y="0"/>
                  </a:lnTo>
                  <a:lnTo>
                    <a:pt x="0" y="13"/>
                  </a:lnTo>
                  <a:close/>
                </a:path>
              </a:pathLst>
            </a:custGeom>
            <a:solidFill>
              <a:srgbClr val="00A59B"/>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27" name="Freeform 19"/>
            <p:cNvSpPr/>
            <p:nvPr/>
          </p:nvSpPr>
          <p:spPr bwMode="auto">
            <a:xfrm>
              <a:off x="1933575" y="4797425"/>
              <a:ext cx="363537" cy="627063"/>
            </a:xfrm>
            <a:custGeom>
              <a:avLst/>
              <a:gdLst>
                <a:gd name="T0" fmla="*/ 229 w 229"/>
                <a:gd name="T1" fmla="*/ 369 h 395"/>
                <a:gd name="T2" fmla="*/ 56 w 229"/>
                <a:gd name="T3" fmla="*/ 395 h 395"/>
                <a:gd name="T4" fmla="*/ 0 w 229"/>
                <a:gd name="T5" fmla="*/ 24 h 395"/>
                <a:gd name="T6" fmla="*/ 173 w 229"/>
                <a:gd name="T7" fmla="*/ 0 h 395"/>
                <a:gd name="T8" fmla="*/ 229 w 229"/>
                <a:gd name="T9" fmla="*/ 369 h 395"/>
              </a:gdLst>
              <a:ahLst/>
              <a:cxnLst>
                <a:cxn ang="0">
                  <a:pos x="T0" y="T1"/>
                </a:cxn>
                <a:cxn ang="0">
                  <a:pos x="T2" y="T3"/>
                </a:cxn>
                <a:cxn ang="0">
                  <a:pos x="T4" y="T5"/>
                </a:cxn>
                <a:cxn ang="0">
                  <a:pos x="T6" y="T7"/>
                </a:cxn>
                <a:cxn ang="0">
                  <a:pos x="T8" y="T9"/>
                </a:cxn>
              </a:cxnLst>
              <a:rect l="0" t="0" r="r" b="b"/>
              <a:pathLst>
                <a:path w="229" h="395">
                  <a:moveTo>
                    <a:pt x="229" y="369"/>
                  </a:moveTo>
                  <a:lnTo>
                    <a:pt x="56" y="395"/>
                  </a:lnTo>
                  <a:lnTo>
                    <a:pt x="0" y="24"/>
                  </a:lnTo>
                  <a:lnTo>
                    <a:pt x="173" y="0"/>
                  </a:lnTo>
                  <a:lnTo>
                    <a:pt x="229" y="369"/>
                  </a:lnTo>
                  <a:close/>
                </a:path>
              </a:pathLst>
            </a:custGeom>
            <a:solidFill>
              <a:srgbClr val="22B573"/>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28" name="Freeform 20"/>
            <p:cNvSpPr/>
            <p:nvPr/>
          </p:nvSpPr>
          <p:spPr bwMode="auto">
            <a:xfrm>
              <a:off x="1073150" y="3767138"/>
              <a:ext cx="406400" cy="2070100"/>
            </a:xfrm>
            <a:custGeom>
              <a:avLst/>
              <a:gdLst>
                <a:gd name="T0" fmla="*/ 128 w 256"/>
                <a:gd name="T1" fmla="*/ 0 h 1304"/>
                <a:gd name="T2" fmla="*/ 0 w 256"/>
                <a:gd name="T3" fmla="*/ 13 h 1304"/>
                <a:gd name="T4" fmla="*/ 128 w 256"/>
                <a:gd name="T5" fmla="*/ 1304 h 1304"/>
                <a:gd name="T6" fmla="*/ 256 w 256"/>
                <a:gd name="T7" fmla="*/ 1290 h 1304"/>
                <a:gd name="T8" fmla="*/ 128 w 256"/>
                <a:gd name="T9" fmla="*/ 0 h 1304"/>
              </a:gdLst>
              <a:ahLst/>
              <a:cxnLst>
                <a:cxn ang="0">
                  <a:pos x="T0" y="T1"/>
                </a:cxn>
                <a:cxn ang="0">
                  <a:pos x="T2" y="T3"/>
                </a:cxn>
                <a:cxn ang="0">
                  <a:pos x="T4" y="T5"/>
                </a:cxn>
                <a:cxn ang="0">
                  <a:pos x="T6" y="T7"/>
                </a:cxn>
                <a:cxn ang="0">
                  <a:pos x="T8" y="T9"/>
                </a:cxn>
              </a:cxnLst>
              <a:rect l="0" t="0" r="r" b="b"/>
              <a:pathLst>
                <a:path w="256" h="1304">
                  <a:moveTo>
                    <a:pt x="128" y="0"/>
                  </a:moveTo>
                  <a:lnTo>
                    <a:pt x="0" y="13"/>
                  </a:lnTo>
                  <a:lnTo>
                    <a:pt x="128" y="1304"/>
                  </a:lnTo>
                  <a:lnTo>
                    <a:pt x="256" y="1290"/>
                  </a:lnTo>
                  <a:lnTo>
                    <a:pt x="128" y="0"/>
                  </a:lnTo>
                  <a:close/>
                </a:path>
              </a:pathLst>
            </a:custGeom>
            <a:solidFill>
              <a:srgbClr val="F23130"/>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29" name="Freeform 21"/>
            <p:cNvSpPr/>
            <p:nvPr/>
          </p:nvSpPr>
          <p:spPr bwMode="auto">
            <a:xfrm>
              <a:off x="1174750" y="3767138"/>
              <a:ext cx="304800" cy="2060575"/>
            </a:xfrm>
            <a:custGeom>
              <a:avLst/>
              <a:gdLst>
                <a:gd name="T0" fmla="*/ 64 w 192"/>
                <a:gd name="T1" fmla="*/ 0 h 1298"/>
                <a:gd name="T2" fmla="*/ 0 w 192"/>
                <a:gd name="T3" fmla="*/ 8 h 1298"/>
                <a:gd name="T4" fmla="*/ 128 w 192"/>
                <a:gd name="T5" fmla="*/ 1298 h 1298"/>
                <a:gd name="T6" fmla="*/ 192 w 192"/>
                <a:gd name="T7" fmla="*/ 1290 h 1298"/>
                <a:gd name="T8" fmla="*/ 64 w 192"/>
                <a:gd name="T9" fmla="*/ 0 h 1298"/>
              </a:gdLst>
              <a:ahLst/>
              <a:cxnLst>
                <a:cxn ang="0">
                  <a:pos x="T0" y="T1"/>
                </a:cxn>
                <a:cxn ang="0">
                  <a:pos x="T2" y="T3"/>
                </a:cxn>
                <a:cxn ang="0">
                  <a:pos x="T4" y="T5"/>
                </a:cxn>
                <a:cxn ang="0">
                  <a:pos x="T6" y="T7"/>
                </a:cxn>
                <a:cxn ang="0">
                  <a:pos x="T8" y="T9"/>
                </a:cxn>
              </a:cxnLst>
              <a:rect l="0" t="0" r="r" b="b"/>
              <a:pathLst>
                <a:path w="192" h="1298">
                  <a:moveTo>
                    <a:pt x="64" y="0"/>
                  </a:moveTo>
                  <a:lnTo>
                    <a:pt x="0" y="8"/>
                  </a:lnTo>
                  <a:lnTo>
                    <a:pt x="128" y="1298"/>
                  </a:lnTo>
                  <a:lnTo>
                    <a:pt x="192" y="1290"/>
                  </a:lnTo>
                  <a:lnTo>
                    <a:pt x="64" y="0"/>
                  </a:lnTo>
                  <a:close/>
                </a:path>
              </a:pathLst>
            </a:custGeom>
            <a:solidFill>
              <a:srgbClr val="CE0F0F"/>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30" name="Freeform 22"/>
            <p:cNvSpPr/>
            <p:nvPr/>
          </p:nvSpPr>
          <p:spPr bwMode="auto">
            <a:xfrm>
              <a:off x="1073150" y="3770313"/>
              <a:ext cx="211137" cy="111125"/>
            </a:xfrm>
            <a:custGeom>
              <a:avLst/>
              <a:gdLst>
                <a:gd name="T0" fmla="*/ 0 w 133"/>
                <a:gd name="T1" fmla="*/ 14 h 70"/>
                <a:gd name="T2" fmla="*/ 5 w 133"/>
                <a:gd name="T3" fmla="*/ 70 h 70"/>
                <a:gd name="T4" fmla="*/ 133 w 133"/>
                <a:gd name="T5" fmla="*/ 59 h 70"/>
                <a:gd name="T6" fmla="*/ 128 w 133"/>
                <a:gd name="T7" fmla="*/ 0 h 70"/>
                <a:gd name="T8" fmla="*/ 0 w 133"/>
                <a:gd name="T9" fmla="*/ 14 h 70"/>
              </a:gdLst>
              <a:ahLst/>
              <a:cxnLst>
                <a:cxn ang="0">
                  <a:pos x="T0" y="T1"/>
                </a:cxn>
                <a:cxn ang="0">
                  <a:pos x="T2" y="T3"/>
                </a:cxn>
                <a:cxn ang="0">
                  <a:pos x="T4" y="T5"/>
                </a:cxn>
                <a:cxn ang="0">
                  <a:pos x="T6" y="T7"/>
                </a:cxn>
                <a:cxn ang="0">
                  <a:pos x="T8" y="T9"/>
                </a:cxn>
              </a:cxnLst>
              <a:rect l="0" t="0" r="r" b="b"/>
              <a:pathLst>
                <a:path w="133" h="70">
                  <a:moveTo>
                    <a:pt x="0" y="14"/>
                  </a:moveTo>
                  <a:lnTo>
                    <a:pt x="5" y="70"/>
                  </a:lnTo>
                  <a:lnTo>
                    <a:pt x="133" y="59"/>
                  </a:lnTo>
                  <a:lnTo>
                    <a:pt x="128" y="0"/>
                  </a:lnTo>
                  <a:lnTo>
                    <a:pt x="0" y="14"/>
                  </a:lnTo>
                  <a:close/>
                </a:path>
              </a:pathLst>
            </a:custGeom>
            <a:solidFill>
              <a:srgbClr val="C7B299"/>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31" name="Rectangle 23"/>
            <p:cNvSpPr>
              <a:spLocks noChangeArrowheads="1"/>
            </p:cNvSpPr>
            <p:nvPr/>
          </p:nvSpPr>
          <p:spPr bwMode="auto">
            <a:xfrm>
              <a:off x="627063" y="4424363"/>
              <a:ext cx="479425" cy="360363"/>
            </a:xfrm>
            <a:prstGeom prst="rect">
              <a:avLst/>
            </a:prstGeom>
            <a:solidFill>
              <a:srgbClr val="CE0F0F"/>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lstStyle/>
            <a:p>
              <a:endParaRPr lang="zh-CN" altLang="en-US"/>
            </a:p>
          </p:txBody>
        </p:sp>
        <p:sp>
          <p:nvSpPr>
            <p:cNvPr id="132" name="Rectangle 24"/>
            <p:cNvSpPr>
              <a:spLocks noChangeArrowheads="1"/>
            </p:cNvSpPr>
            <p:nvPr/>
          </p:nvSpPr>
          <p:spPr bwMode="auto">
            <a:xfrm>
              <a:off x="627063" y="5030788"/>
              <a:ext cx="479425" cy="365125"/>
            </a:xfrm>
            <a:prstGeom prst="rect">
              <a:avLst/>
            </a:prstGeom>
            <a:solidFill>
              <a:srgbClr val="CE0F0F"/>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lstStyle/>
            <a:p>
              <a:endParaRPr lang="zh-CN" altLang="en-US"/>
            </a:p>
          </p:txBody>
        </p:sp>
        <p:sp>
          <p:nvSpPr>
            <p:cNvPr id="133" name="Rectangle 25"/>
            <p:cNvSpPr>
              <a:spLocks noChangeArrowheads="1"/>
            </p:cNvSpPr>
            <p:nvPr/>
          </p:nvSpPr>
          <p:spPr bwMode="auto">
            <a:xfrm>
              <a:off x="627063" y="4160838"/>
              <a:ext cx="479425" cy="98425"/>
            </a:xfrm>
            <a:prstGeom prst="rect">
              <a:avLst/>
            </a:prstGeom>
            <a:solidFill>
              <a:srgbClr val="CE0F0F"/>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lstStyle/>
            <a:p>
              <a:endParaRPr lang="zh-CN" altLang="en-US"/>
            </a:p>
          </p:txBody>
        </p:sp>
        <p:sp>
          <p:nvSpPr>
            <p:cNvPr id="134" name="Rectangle 26"/>
            <p:cNvSpPr>
              <a:spLocks noChangeArrowheads="1"/>
            </p:cNvSpPr>
            <p:nvPr/>
          </p:nvSpPr>
          <p:spPr bwMode="auto">
            <a:xfrm>
              <a:off x="627063" y="5641975"/>
              <a:ext cx="479425" cy="101600"/>
            </a:xfrm>
            <a:prstGeom prst="rect">
              <a:avLst/>
            </a:prstGeom>
            <a:solidFill>
              <a:srgbClr val="CE0F0F"/>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lstStyle/>
            <a:p>
              <a:endParaRPr lang="zh-CN" altLang="en-US"/>
            </a:p>
          </p:txBody>
        </p:sp>
        <p:sp>
          <p:nvSpPr>
            <p:cNvPr id="135" name="Rectangle 27"/>
            <p:cNvSpPr>
              <a:spLocks noChangeArrowheads="1"/>
            </p:cNvSpPr>
            <p:nvPr/>
          </p:nvSpPr>
          <p:spPr bwMode="auto">
            <a:xfrm>
              <a:off x="1543050" y="4584700"/>
              <a:ext cx="296862" cy="288925"/>
            </a:xfrm>
            <a:prstGeom prst="rect">
              <a:avLst/>
            </a:prstGeom>
            <a:solidFill>
              <a:srgbClr val="FAF6F1"/>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lstStyle/>
            <a:p>
              <a:endParaRPr lang="zh-CN" altLang="en-US"/>
            </a:p>
          </p:txBody>
        </p:sp>
        <p:sp>
          <p:nvSpPr>
            <p:cNvPr id="136" name="Rectangle 28"/>
            <p:cNvSpPr>
              <a:spLocks noChangeArrowheads="1"/>
            </p:cNvSpPr>
            <p:nvPr/>
          </p:nvSpPr>
          <p:spPr bwMode="auto">
            <a:xfrm>
              <a:off x="1690688" y="4584700"/>
              <a:ext cx="149225" cy="288925"/>
            </a:xfrm>
            <a:prstGeom prst="rect">
              <a:avLst/>
            </a:prstGeom>
            <a:solidFill>
              <a:srgbClr val="F4EBE6"/>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lstStyle/>
            <a:p>
              <a:endParaRPr lang="zh-CN" altLang="en-US"/>
            </a:p>
          </p:txBody>
        </p:sp>
        <p:sp>
          <p:nvSpPr>
            <p:cNvPr id="137" name="Rectangle 29"/>
            <p:cNvSpPr>
              <a:spLocks noChangeArrowheads="1"/>
            </p:cNvSpPr>
            <p:nvPr/>
          </p:nvSpPr>
          <p:spPr bwMode="auto">
            <a:xfrm>
              <a:off x="1543050" y="5421313"/>
              <a:ext cx="296862" cy="287338"/>
            </a:xfrm>
            <a:prstGeom prst="rect">
              <a:avLst/>
            </a:prstGeom>
            <a:solidFill>
              <a:srgbClr val="FAF6F1"/>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lstStyle/>
            <a:p>
              <a:endParaRPr lang="zh-CN" altLang="en-US"/>
            </a:p>
          </p:txBody>
        </p:sp>
        <p:sp>
          <p:nvSpPr>
            <p:cNvPr id="138" name="Rectangle 30"/>
            <p:cNvSpPr>
              <a:spLocks noChangeArrowheads="1"/>
            </p:cNvSpPr>
            <p:nvPr/>
          </p:nvSpPr>
          <p:spPr bwMode="auto">
            <a:xfrm>
              <a:off x="1690688" y="5421313"/>
              <a:ext cx="149225" cy="287338"/>
            </a:xfrm>
            <a:prstGeom prst="rect">
              <a:avLst/>
            </a:prstGeom>
            <a:solidFill>
              <a:srgbClr val="F4EBE6"/>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lstStyle/>
            <a:p>
              <a:endParaRPr lang="zh-CN" altLang="en-US"/>
            </a:p>
          </p:txBody>
        </p:sp>
        <p:sp>
          <p:nvSpPr>
            <p:cNvPr id="139" name="Freeform 31"/>
            <p:cNvSpPr/>
            <p:nvPr/>
          </p:nvSpPr>
          <p:spPr bwMode="auto">
            <a:xfrm>
              <a:off x="8178800" y="5030788"/>
              <a:ext cx="911225" cy="674688"/>
            </a:xfrm>
            <a:custGeom>
              <a:avLst/>
              <a:gdLst>
                <a:gd name="T0" fmla="*/ 0 w 215"/>
                <a:gd name="T1" fmla="*/ 0 h 159"/>
                <a:gd name="T2" fmla="*/ 0 w 215"/>
                <a:gd name="T3" fmla="*/ 66 h 159"/>
                <a:gd name="T4" fmla="*/ 93 w 215"/>
                <a:gd name="T5" fmla="*/ 159 h 159"/>
                <a:gd name="T6" fmla="*/ 122 w 215"/>
                <a:gd name="T7" fmla="*/ 159 h 159"/>
                <a:gd name="T8" fmla="*/ 215 w 215"/>
                <a:gd name="T9" fmla="*/ 66 h 159"/>
                <a:gd name="T10" fmla="*/ 215 w 215"/>
                <a:gd name="T11" fmla="*/ 0 h 159"/>
                <a:gd name="T12" fmla="*/ 0 w 215"/>
                <a:gd name="T13" fmla="*/ 0 h 159"/>
              </a:gdLst>
              <a:ahLst/>
              <a:cxnLst>
                <a:cxn ang="0">
                  <a:pos x="T0" y="T1"/>
                </a:cxn>
                <a:cxn ang="0">
                  <a:pos x="T2" y="T3"/>
                </a:cxn>
                <a:cxn ang="0">
                  <a:pos x="T4" y="T5"/>
                </a:cxn>
                <a:cxn ang="0">
                  <a:pos x="T6" y="T7"/>
                </a:cxn>
                <a:cxn ang="0">
                  <a:pos x="T8" y="T9"/>
                </a:cxn>
                <a:cxn ang="0">
                  <a:pos x="T10" y="T11"/>
                </a:cxn>
                <a:cxn ang="0">
                  <a:pos x="T12" y="T13"/>
                </a:cxn>
              </a:cxnLst>
              <a:rect l="0" t="0" r="r" b="b"/>
              <a:pathLst>
                <a:path w="215" h="159">
                  <a:moveTo>
                    <a:pt x="0" y="0"/>
                  </a:moveTo>
                  <a:cubicBezTo>
                    <a:pt x="0" y="66"/>
                    <a:pt x="0" y="66"/>
                    <a:pt x="0" y="66"/>
                  </a:cubicBezTo>
                  <a:cubicBezTo>
                    <a:pt x="0" y="117"/>
                    <a:pt x="41" y="159"/>
                    <a:pt x="93" y="159"/>
                  </a:cubicBezTo>
                  <a:cubicBezTo>
                    <a:pt x="122" y="159"/>
                    <a:pt x="122" y="159"/>
                    <a:pt x="122" y="159"/>
                  </a:cubicBezTo>
                  <a:cubicBezTo>
                    <a:pt x="174" y="159"/>
                    <a:pt x="215" y="117"/>
                    <a:pt x="215" y="66"/>
                  </a:cubicBezTo>
                  <a:cubicBezTo>
                    <a:pt x="215" y="0"/>
                    <a:pt x="215" y="0"/>
                    <a:pt x="215" y="0"/>
                  </a:cubicBezTo>
                  <a:lnTo>
                    <a:pt x="0" y="0"/>
                  </a:lnTo>
                  <a:close/>
                </a:path>
              </a:pathLst>
            </a:custGeom>
            <a:solidFill>
              <a:srgbClr val="ED1C24"/>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40" name="Freeform 32"/>
            <p:cNvSpPr/>
            <p:nvPr/>
          </p:nvSpPr>
          <p:spPr bwMode="auto">
            <a:xfrm>
              <a:off x="8081963" y="5705475"/>
              <a:ext cx="1106487" cy="114300"/>
            </a:xfrm>
            <a:custGeom>
              <a:avLst/>
              <a:gdLst>
                <a:gd name="T0" fmla="*/ 26 w 261"/>
                <a:gd name="T1" fmla="*/ 27 h 27"/>
                <a:gd name="T2" fmla="*/ 235 w 261"/>
                <a:gd name="T3" fmla="*/ 27 h 27"/>
                <a:gd name="T4" fmla="*/ 261 w 261"/>
                <a:gd name="T5" fmla="*/ 0 h 27"/>
                <a:gd name="T6" fmla="*/ 0 w 261"/>
                <a:gd name="T7" fmla="*/ 0 h 27"/>
                <a:gd name="T8" fmla="*/ 26 w 261"/>
                <a:gd name="T9" fmla="*/ 27 h 27"/>
              </a:gdLst>
              <a:ahLst/>
              <a:cxnLst>
                <a:cxn ang="0">
                  <a:pos x="T0" y="T1"/>
                </a:cxn>
                <a:cxn ang="0">
                  <a:pos x="T2" y="T3"/>
                </a:cxn>
                <a:cxn ang="0">
                  <a:pos x="T4" y="T5"/>
                </a:cxn>
                <a:cxn ang="0">
                  <a:pos x="T6" y="T7"/>
                </a:cxn>
                <a:cxn ang="0">
                  <a:pos x="T8" y="T9"/>
                </a:cxn>
              </a:cxnLst>
              <a:rect l="0" t="0" r="r" b="b"/>
              <a:pathLst>
                <a:path w="261" h="27">
                  <a:moveTo>
                    <a:pt x="26" y="27"/>
                  </a:moveTo>
                  <a:cubicBezTo>
                    <a:pt x="235" y="27"/>
                    <a:pt x="235" y="27"/>
                    <a:pt x="235" y="27"/>
                  </a:cubicBezTo>
                  <a:cubicBezTo>
                    <a:pt x="242" y="23"/>
                    <a:pt x="252" y="13"/>
                    <a:pt x="261" y="0"/>
                  </a:cubicBezTo>
                  <a:cubicBezTo>
                    <a:pt x="0" y="0"/>
                    <a:pt x="0" y="0"/>
                    <a:pt x="0" y="0"/>
                  </a:cubicBezTo>
                  <a:cubicBezTo>
                    <a:pt x="7" y="11"/>
                    <a:pt x="14" y="19"/>
                    <a:pt x="26" y="27"/>
                  </a:cubicBezTo>
                  <a:close/>
                </a:path>
              </a:pathLst>
            </a:custGeom>
            <a:solidFill>
              <a:srgbClr val="9E4A25"/>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41" name="Freeform 33"/>
            <p:cNvSpPr/>
            <p:nvPr/>
          </p:nvSpPr>
          <p:spPr bwMode="auto">
            <a:xfrm>
              <a:off x="9043988" y="5051425"/>
              <a:ext cx="249237" cy="347663"/>
            </a:xfrm>
            <a:custGeom>
              <a:avLst/>
              <a:gdLst>
                <a:gd name="T0" fmla="*/ 6 w 59"/>
                <a:gd name="T1" fmla="*/ 82 h 82"/>
                <a:gd name="T2" fmla="*/ 4 w 59"/>
                <a:gd name="T3" fmla="*/ 82 h 82"/>
                <a:gd name="T4" fmla="*/ 4 w 59"/>
                <a:gd name="T5" fmla="*/ 67 h 82"/>
                <a:gd name="T6" fmla="*/ 39 w 59"/>
                <a:gd name="T7" fmla="*/ 48 h 82"/>
                <a:gd name="T8" fmla="*/ 40 w 59"/>
                <a:gd name="T9" fmla="*/ 28 h 82"/>
                <a:gd name="T10" fmla="*/ 8 w 59"/>
                <a:gd name="T11" fmla="*/ 30 h 82"/>
                <a:gd name="T12" fmla="*/ 0 w 59"/>
                <a:gd name="T13" fmla="*/ 18 h 82"/>
                <a:gd name="T14" fmla="*/ 51 w 59"/>
                <a:gd name="T15" fmla="*/ 19 h 82"/>
                <a:gd name="T16" fmla="*/ 52 w 59"/>
                <a:gd name="T17" fmla="*/ 55 h 82"/>
                <a:gd name="T18" fmla="*/ 6 w 59"/>
                <a:gd name="T19" fmla="*/ 82 h 8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9" h="82">
                  <a:moveTo>
                    <a:pt x="6" y="82"/>
                  </a:moveTo>
                  <a:cubicBezTo>
                    <a:pt x="5" y="82"/>
                    <a:pt x="5" y="82"/>
                    <a:pt x="4" y="82"/>
                  </a:cubicBezTo>
                  <a:cubicBezTo>
                    <a:pt x="4" y="67"/>
                    <a:pt x="4" y="67"/>
                    <a:pt x="4" y="67"/>
                  </a:cubicBezTo>
                  <a:cubicBezTo>
                    <a:pt x="22" y="68"/>
                    <a:pt x="34" y="57"/>
                    <a:pt x="39" y="48"/>
                  </a:cubicBezTo>
                  <a:cubicBezTo>
                    <a:pt x="43" y="40"/>
                    <a:pt x="43" y="33"/>
                    <a:pt x="40" y="28"/>
                  </a:cubicBezTo>
                  <a:cubicBezTo>
                    <a:pt x="30" y="15"/>
                    <a:pt x="9" y="29"/>
                    <a:pt x="8" y="30"/>
                  </a:cubicBezTo>
                  <a:cubicBezTo>
                    <a:pt x="0" y="18"/>
                    <a:pt x="0" y="18"/>
                    <a:pt x="0" y="18"/>
                  </a:cubicBezTo>
                  <a:cubicBezTo>
                    <a:pt x="11" y="10"/>
                    <a:pt x="37" y="0"/>
                    <a:pt x="51" y="19"/>
                  </a:cubicBezTo>
                  <a:cubicBezTo>
                    <a:pt x="59" y="29"/>
                    <a:pt x="59" y="42"/>
                    <a:pt x="52" y="55"/>
                  </a:cubicBezTo>
                  <a:cubicBezTo>
                    <a:pt x="43" y="71"/>
                    <a:pt x="26" y="82"/>
                    <a:pt x="6" y="82"/>
                  </a:cubicBezTo>
                  <a:close/>
                </a:path>
              </a:pathLst>
            </a:custGeom>
            <a:solidFill>
              <a:srgbClr val="C1272D"/>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42" name="Freeform 34"/>
            <p:cNvSpPr/>
            <p:nvPr/>
          </p:nvSpPr>
          <p:spPr bwMode="auto">
            <a:xfrm>
              <a:off x="8632825" y="5030788"/>
              <a:ext cx="457200" cy="674688"/>
            </a:xfrm>
            <a:custGeom>
              <a:avLst/>
              <a:gdLst>
                <a:gd name="T0" fmla="*/ 0 w 108"/>
                <a:gd name="T1" fmla="*/ 159 h 159"/>
                <a:gd name="T2" fmla="*/ 15 w 108"/>
                <a:gd name="T3" fmla="*/ 159 h 159"/>
                <a:gd name="T4" fmla="*/ 108 w 108"/>
                <a:gd name="T5" fmla="*/ 66 h 159"/>
                <a:gd name="T6" fmla="*/ 108 w 108"/>
                <a:gd name="T7" fmla="*/ 0 h 159"/>
                <a:gd name="T8" fmla="*/ 0 w 108"/>
                <a:gd name="T9" fmla="*/ 0 h 159"/>
                <a:gd name="T10" fmla="*/ 0 w 108"/>
                <a:gd name="T11" fmla="*/ 159 h 159"/>
              </a:gdLst>
              <a:ahLst/>
              <a:cxnLst>
                <a:cxn ang="0">
                  <a:pos x="T0" y="T1"/>
                </a:cxn>
                <a:cxn ang="0">
                  <a:pos x="T2" y="T3"/>
                </a:cxn>
                <a:cxn ang="0">
                  <a:pos x="T4" y="T5"/>
                </a:cxn>
                <a:cxn ang="0">
                  <a:pos x="T6" y="T7"/>
                </a:cxn>
                <a:cxn ang="0">
                  <a:pos x="T8" y="T9"/>
                </a:cxn>
                <a:cxn ang="0">
                  <a:pos x="T10" y="T11"/>
                </a:cxn>
              </a:cxnLst>
              <a:rect l="0" t="0" r="r" b="b"/>
              <a:pathLst>
                <a:path w="108" h="159">
                  <a:moveTo>
                    <a:pt x="0" y="159"/>
                  </a:moveTo>
                  <a:cubicBezTo>
                    <a:pt x="15" y="159"/>
                    <a:pt x="15" y="159"/>
                    <a:pt x="15" y="159"/>
                  </a:cubicBezTo>
                  <a:cubicBezTo>
                    <a:pt x="67" y="159"/>
                    <a:pt x="108" y="117"/>
                    <a:pt x="108" y="66"/>
                  </a:cubicBezTo>
                  <a:cubicBezTo>
                    <a:pt x="108" y="0"/>
                    <a:pt x="108" y="0"/>
                    <a:pt x="108" y="0"/>
                  </a:cubicBezTo>
                  <a:cubicBezTo>
                    <a:pt x="0" y="0"/>
                    <a:pt x="0" y="0"/>
                    <a:pt x="0" y="0"/>
                  </a:cubicBezTo>
                  <a:lnTo>
                    <a:pt x="0" y="159"/>
                  </a:lnTo>
                  <a:close/>
                </a:path>
              </a:pathLst>
            </a:custGeom>
            <a:solidFill>
              <a:srgbClr val="C1272D"/>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43" name="Freeform 35"/>
            <p:cNvSpPr/>
            <p:nvPr/>
          </p:nvSpPr>
          <p:spPr bwMode="auto">
            <a:xfrm>
              <a:off x="8632825" y="5705475"/>
              <a:ext cx="555625" cy="114300"/>
            </a:xfrm>
            <a:custGeom>
              <a:avLst/>
              <a:gdLst>
                <a:gd name="T0" fmla="*/ 0 w 131"/>
                <a:gd name="T1" fmla="*/ 27 h 27"/>
                <a:gd name="T2" fmla="*/ 105 w 131"/>
                <a:gd name="T3" fmla="*/ 27 h 27"/>
                <a:gd name="T4" fmla="*/ 131 w 131"/>
                <a:gd name="T5" fmla="*/ 0 h 27"/>
                <a:gd name="T6" fmla="*/ 0 w 131"/>
                <a:gd name="T7" fmla="*/ 0 h 27"/>
                <a:gd name="T8" fmla="*/ 0 w 131"/>
                <a:gd name="T9" fmla="*/ 27 h 27"/>
              </a:gdLst>
              <a:ahLst/>
              <a:cxnLst>
                <a:cxn ang="0">
                  <a:pos x="T0" y="T1"/>
                </a:cxn>
                <a:cxn ang="0">
                  <a:pos x="T2" y="T3"/>
                </a:cxn>
                <a:cxn ang="0">
                  <a:pos x="T4" y="T5"/>
                </a:cxn>
                <a:cxn ang="0">
                  <a:pos x="T6" y="T7"/>
                </a:cxn>
                <a:cxn ang="0">
                  <a:pos x="T8" y="T9"/>
                </a:cxn>
              </a:cxnLst>
              <a:rect l="0" t="0" r="r" b="b"/>
              <a:pathLst>
                <a:path w="131" h="27">
                  <a:moveTo>
                    <a:pt x="0" y="27"/>
                  </a:moveTo>
                  <a:cubicBezTo>
                    <a:pt x="105" y="27"/>
                    <a:pt x="105" y="27"/>
                    <a:pt x="105" y="27"/>
                  </a:cubicBezTo>
                  <a:cubicBezTo>
                    <a:pt x="112" y="23"/>
                    <a:pt x="122" y="13"/>
                    <a:pt x="131" y="0"/>
                  </a:cubicBezTo>
                  <a:cubicBezTo>
                    <a:pt x="0" y="0"/>
                    <a:pt x="0" y="0"/>
                    <a:pt x="0" y="0"/>
                  </a:cubicBezTo>
                  <a:lnTo>
                    <a:pt x="0" y="27"/>
                  </a:lnTo>
                  <a:close/>
                </a:path>
              </a:pathLst>
            </a:custGeom>
            <a:solidFill>
              <a:srgbClr val="893D22"/>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44" name="Freeform 36"/>
            <p:cNvSpPr/>
            <p:nvPr/>
          </p:nvSpPr>
          <p:spPr bwMode="auto">
            <a:xfrm>
              <a:off x="3068638" y="2286000"/>
              <a:ext cx="2813050" cy="3597275"/>
            </a:xfrm>
            <a:custGeom>
              <a:avLst/>
              <a:gdLst>
                <a:gd name="T0" fmla="*/ 1746 w 1772"/>
                <a:gd name="T1" fmla="*/ 0 h 2266"/>
                <a:gd name="T2" fmla="*/ 523 w 1772"/>
                <a:gd name="T3" fmla="*/ 0 h 2266"/>
                <a:gd name="T4" fmla="*/ 192 w 1772"/>
                <a:gd name="T5" fmla="*/ 393 h 2266"/>
                <a:gd name="T6" fmla="*/ 0 w 1772"/>
                <a:gd name="T7" fmla="*/ 2266 h 2266"/>
                <a:gd name="T8" fmla="*/ 1772 w 1772"/>
                <a:gd name="T9" fmla="*/ 2266 h 2266"/>
                <a:gd name="T10" fmla="*/ 1746 w 1772"/>
                <a:gd name="T11" fmla="*/ 0 h 2266"/>
              </a:gdLst>
              <a:ahLst/>
              <a:cxnLst>
                <a:cxn ang="0">
                  <a:pos x="T0" y="T1"/>
                </a:cxn>
                <a:cxn ang="0">
                  <a:pos x="T2" y="T3"/>
                </a:cxn>
                <a:cxn ang="0">
                  <a:pos x="T4" y="T5"/>
                </a:cxn>
                <a:cxn ang="0">
                  <a:pos x="T6" y="T7"/>
                </a:cxn>
                <a:cxn ang="0">
                  <a:pos x="T8" y="T9"/>
                </a:cxn>
                <a:cxn ang="0">
                  <a:pos x="T10" y="T11"/>
                </a:cxn>
              </a:cxnLst>
              <a:rect l="0" t="0" r="r" b="b"/>
              <a:pathLst>
                <a:path w="1772" h="2266">
                  <a:moveTo>
                    <a:pt x="1746" y="0"/>
                  </a:moveTo>
                  <a:lnTo>
                    <a:pt x="523" y="0"/>
                  </a:lnTo>
                  <a:lnTo>
                    <a:pt x="192" y="393"/>
                  </a:lnTo>
                  <a:lnTo>
                    <a:pt x="0" y="2266"/>
                  </a:lnTo>
                  <a:lnTo>
                    <a:pt x="1772" y="2266"/>
                  </a:lnTo>
                  <a:lnTo>
                    <a:pt x="1746" y="0"/>
                  </a:lnTo>
                  <a:close/>
                </a:path>
              </a:pathLst>
            </a:custGeom>
            <a:solidFill>
              <a:srgbClr val="2E3E52"/>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45" name="Freeform 37"/>
            <p:cNvSpPr/>
            <p:nvPr/>
          </p:nvSpPr>
          <p:spPr bwMode="auto">
            <a:xfrm>
              <a:off x="4576763" y="2286000"/>
              <a:ext cx="2814637" cy="3597275"/>
            </a:xfrm>
            <a:custGeom>
              <a:avLst/>
              <a:gdLst>
                <a:gd name="T0" fmla="*/ 27 w 1773"/>
                <a:gd name="T1" fmla="*/ 0 h 2266"/>
                <a:gd name="T2" fmla="*/ 1250 w 1773"/>
                <a:gd name="T3" fmla="*/ 0 h 2266"/>
                <a:gd name="T4" fmla="*/ 1581 w 1773"/>
                <a:gd name="T5" fmla="*/ 393 h 2266"/>
                <a:gd name="T6" fmla="*/ 1773 w 1773"/>
                <a:gd name="T7" fmla="*/ 2266 h 2266"/>
                <a:gd name="T8" fmla="*/ 0 w 1773"/>
                <a:gd name="T9" fmla="*/ 2266 h 2266"/>
                <a:gd name="T10" fmla="*/ 27 w 1773"/>
                <a:gd name="T11" fmla="*/ 0 h 2266"/>
              </a:gdLst>
              <a:ahLst/>
              <a:cxnLst>
                <a:cxn ang="0">
                  <a:pos x="T0" y="T1"/>
                </a:cxn>
                <a:cxn ang="0">
                  <a:pos x="T2" y="T3"/>
                </a:cxn>
                <a:cxn ang="0">
                  <a:pos x="T4" y="T5"/>
                </a:cxn>
                <a:cxn ang="0">
                  <a:pos x="T6" y="T7"/>
                </a:cxn>
                <a:cxn ang="0">
                  <a:pos x="T8" y="T9"/>
                </a:cxn>
                <a:cxn ang="0">
                  <a:pos x="T10" y="T11"/>
                </a:cxn>
              </a:cxnLst>
              <a:rect l="0" t="0" r="r" b="b"/>
              <a:pathLst>
                <a:path w="1773" h="2266">
                  <a:moveTo>
                    <a:pt x="27" y="0"/>
                  </a:moveTo>
                  <a:lnTo>
                    <a:pt x="1250" y="0"/>
                  </a:lnTo>
                  <a:lnTo>
                    <a:pt x="1581" y="393"/>
                  </a:lnTo>
                  <a:lnTo>
                    <a:pt x="1773" y="2266"/>
                  </a:lnTo>
                  <a:lnTo>
                    <a:pt x="0" y="2266"/>
                  </a:lnTo>
                  <a:lnTo>
                    <a:pt x="27" y="0"/>
                  </a:lnTo>
                  <a:close/>
                </a:path>
              </a:pathLst>
            </a:custGeom>
            <a:solidFill>
              <a:srgbClr val="2E3E52"/>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46" name="Freeform 38"/>
            <p:cNvSpPr/>
            <p:nvPr/>
          </p:nvSpPr>
          <p:spPr bwMode="auto">
            <a:xfrm>
              <a:off x="4848225" y="2133600"/>
              <a:ext cx="390525" cy="525463"/>
            </a:xfrm>
            <a:custGeom>
              <a:avLst/>
              <a:gdLst>
                <a:gd name="T0" fmla="*/ 0 w 246"/>
                <a:gd name="T1" fmla="*/ 0 h 331"/>
                <a:gd name="T2" fmla="*/ 0 w 246"/>
                <a:gd name="T3" fmla="*/ 294 h 331"/>
                <a:gd name="T4" fmla="*/ 246 w 246"/>
                <a:gd name="T5" fmla="*/ 331 h 331"/>
                <a:gd name="T6" fmla="*/ 246 w 246"/>
                <a:gd name="T7" fmla="*/ 0 h 331"/>
                <a:gd name="T8" fmla="*/ 0 w 246"/>
                <a:gd name="T9" fmla="*/ 0 h 331"/>
              </a:gdLst>
              <a:ahLst/>
              <a:cxnLst>
                <a:cxn ang="0">
                  <a:pos x="T0" y="T1"/>
                </a:cxn>
                <a:cxn ang="0">
                  <a:pos x="T2" y="T3"/>
                </a:cxn>
                <a:cxn ang="0">
                  <a:pos x="T4" y="T5"/>
                </a:cxn>
                <a:cxn ang="0">
                  <a:pos x="T6" y="T7"/>
                </a:cxn>
                <a:cxn ang="0">
                  <a:pos x="T8" y="T9"/>
                </a:cxn>
              </a:cxnLst>
              <a:rect l="0" t="0" r="r" b="b"/>
              <a:pathLst>
                <a:path w="246" h="331">
                  <a:moveTo>
                    <a:pt x="0" y="0"/>
                  </a:moveTo>
                  <a:lnTo>
                    <a:pt x="0" y="294"/>
                  </a:lnTo>
                  <a:lnTo>
                    <a:pt x="246" y="331"/>
                  </a:lnTo>
                  <a:lnTo>
                    <a:pt x="246" y="0"/>
                  </a:lnTo>
                  <a:lnTo>
                    <a:pt x="0" y="0"/>
                  </a:lnTo>
                  <a:close/>
                </a:path>
              </a:pathLst>
            </a:custGeom>
            <a:solidFill>
              <a:srgbClr val="F0D6C1"/>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47" name="Freeform 39"/>
            <p:cNvSpPr/>
            <p:nvPr/>
          </p:nvSpPr>
          <p:spPr bwMode="auto">
            <a:xfrm>
              <a:off x="4373563" y="708025"/>
              <a:ext cx="865187" cy="1425575"/>
            </a:xfrm>
            <a:custGeom>
              <a:avLst/>
              <a:gdLst>
                <a:gd name="T0" fmla="*/ 129 w 204"/>
                <a:gd name="T1" fmla="*/ 16 h 336"/>
                <a:gd name="T2" fmla="*/ 56 w 204"/>
                <a:gd name="T3" fmla="*/ 16 h 336"/>
                <a:gd name="T4" fmla="*/ 32 w 204"/>
                <a:gd name="T5" fmla="*/ 35 h 336"/>
                <a:gd name="T6" fmla="*/ 32 w 204"/>
                <a:gd name="T7" fmla="*/ 97 h 336"/>
                <a:gd name="T8" fmla="*/ 0 w 204"/>
                <a:gd name="T9" fmla="*/ 131 h 336"/>
                <a:gd name="T10" fmla="*/ 0 w 204"/>
                <a:gd name="T11" fmla="*/ 203 h 336"/>
                <a:gd name="T12" fmla="*/ 99 w 204"/>
                <a:gd name="T13" fmla="*/ 336 h 336"/>
                <a:gd name="T14" fmla="*/ 112 w 204"/>
                <a:gd name="T15" fmla="*/ 336 h 336"/>
                <a:gd name="T16" fmla="*/ 204 w 204"/>
                <a:gd name="T17" fmla="*/ 336 h 336"/>
                <a:gd name="T18" fmla="*/ 204 w 204"/>
                <a:gd name="T19" fmla="*/ 236 h 336"/>
                <a:gd name="T20" fmla="*/ 204 w 204"/>
                <a:gd name="T21" fmla="*/ 0 h 336"/>
                <a:gd name="T22" fmla="*/ 129 w 204"/>
                <a:gd name="T23" fmla="*/ 16 h 3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204" h="336">
                  <a:moveTo>
                    <a:pt x="129" y="16"/>
                  </a:moveTo>
                  <a:cubicBezTo>
                    <a:pt x="56" y="16"/>
                    <a:pt x="56" y="16"/>
                    <a:pt x="56" y="16"/>
                  </a:cubicBezTo>
                  <a:cubicBezTo>
                    <a:pt x="56" y="16"/>
                    <a:pt x="32" y="14"/>
                    <a:pt x="32" y="35"/>
                  </a:cubicBezTo>
                  <a:cubicBezTo>
                    <a:pt x="32" y="97"/>
                    <a:pt x="32" y="97"/>
                    <a:pt x="32" y="97"/>
                  </a:cubicBezTo>
                  <a:cubicBezTo>
                    <a:pt x="32" y="97"/>
                    <a:pt x="44" y="131"/>
                    <a:pt x="0" y="131"/>
                  </a:cubicBezTo>
                  <a:cubicBezTo>
                    <a:pt x="0" y="203"/>
                    <a:pt x="0" y="203"/>
                    <a:pt x="0" y="203"/>
                  </a:cubicBezTo>
                  <a:cubicBezTo>
                    <a:pt x="99" y="336"/>
                    <a:pt x="99" y="336"/>
                    <a:pt x="99" y="336"/>
                  </a:cubicBezTo>
                  <a:cubicBezTo>
                    <a:pt x="112" y="336"/>
                    <a:pt x="112" y="336"/>
                    <a:pt x="112" y="336"/>
                  </a:cubicBezTo>
                  <a:cubicBezTo>
                    <a:pt x="204" y="336"/>
                    <a:pt x="204" y="336"/>
                    <a:pt x="204" y="336"/>
                  </a:cubicBezTo>
                  <a:cubicBezTo>
                    <a:pt x="204" y="236"/>
                    <a:pt x="204" y="236"/>
                    <a:pt x="204" y="236"/>
                  </a:cubicBezTo>
                  <a:cubicBezTo>
                    <a:pt x="204" y="0"/>
                    <a:pt x="204" y="0"/>
                    <a:pt x="204" y="0"/>
                  </a:cubicBezTo>
                  <a:cubicBezTo>
                    <a:pt x="184" y="9"/>
                    <a:pt x="159" y="16"/>
                    <a:pt x="129" y="16"/>
                  </a:cubicBezTo>
                </a:path>
              </a:pathLst>
            </a:custGeom>
            <a:solidFill>
              <a:srgbClr val="FEE1C9"/>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48" name="Freeform 40"/>
            <p:cNvSpPr/>
            <p:nvPr/>
          </p:nvSpPr>
          <p:spPr bwMode="auto">
            <a:xfrm>
              <a:off x="4373563" y="0"/>
              <a:ext cx="865187" cy="1263650"/>
            </a:xfrm>
            <a:custGeom>
              <a:avLst/>
              <a:gdLst>
                <a:gd name="T0" fmla="*/ 86 w 204"/>
                <a:gd name="T1" fmla="*/ 0 h 298"/>
                <a:gd name="T2" fmla="*/ 0 w 204"/>
                <a:gd name="T3" fmla="*/ 98 h 298"/>
                <a:gd name="T4" fmla="*/ 0 w 204"/>
                <a:gd name="T5" fmla="*/ 123 h 298"/>
                <a:gd name="T6" fmla="*/ 0 w 204"/>
                <a:gd name="T7" fmla="*/ 298 h 298"/>
                <a:gd name="T8" fmla="*/ 32 w 204"/>
                <a:gd name="T9" fmla="*/ 264 h 298"/>
                <a:gd name="T10" fmla="*/ 32 w 204"/>
                <a:gd name="T11" fmla="*/ 202 h 298"/>
                <a:gd name="T12" fmla="*/ 56 w 204"/>
                <a:gd name="T13" fmla="*/ 183 h 298"/>
                <a:gd name="T14" fmla="*/ 129 w 204"/>
                <a:gd name="T15" fmla="*/ 183 h 298"/>
                <a:gd name="T16" fmla="*/ 204 w 204"/>
                <a:gd name="T17" fmla="*/ 167 h 298"/>
                <a:gd name="T18" fmla="*/ 204 w 204"/>
                <a:gd name="T19" fmla="*/ 79 h 298"/>
                <a:gd name="T20" fmla="*/ 204 w 204"/>
                <a:gd name="T21" fmla="*/ 0 h 298"/>
                <a:gd name="T22" fmla="*/ 86 w 204"/>
                <a:gd name="T23" fmla="*/ 0 h 29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204" h="298">
                  <a:moveTo>
                    <a:pt x="86" y="0"/>
                  </a:moveTo>
                  <a:cubicBezTo>
                    <a:pt x="22" y="0"/>
                    <a:pt x="0" y="98"/>
                    <a:pt x="0" y="98"/>
                  </a:cubicBezTo>
                  <a:cubicBezTo>
                    <a:pt x="0" y="123"/>
                    <a:pt x="0" y="123"/>
                    <a:pt x="0" y="123"/>
                  </a:cubicBezTo>
                  <a:cubicBezTo>
                    <a:pt x="0" y="298"/>
                    <a:pt x="0" y="298"/>
                    <a:pt x="0" y="298"/>
                  </a:cubicBezTo>
                  <a:cubicBezTo>
                    <a:pt x="44" y="298"/>
                    <a:pt x="32" y="264"/>
                    <a:pt x="32" y="264"/>
                  </a:cubicBezTo>
                  <a:cubicBezTo>
                    <a:pt x="32" y="202"/>
                    <a:pt x="32" y="202"/>
                    <a:pt x="32" y="202"/>
                  </a:cubicBezTo>
                  <a:cubicBezTo>
                    <a:pt x="32" y="181"/>
                    <a:pt x="56" y="183"/>
                    <a:pt x="56" y="183"/>
                  </a:cubicBezTo>
                  <a:cubicBezTo>
                    <a:pt x="129" y="183"/>
                    <a:pt x="129" y="183"/>
                    <a:pt x="129" y="183"/>
                  </a:cubicBezTo>
                  <a:cubicBezTo>
                    <a:pt x="159" y="183"/>
                    <a:pt x="184" y="176"/>
                    <a:pt x="204" y="167"/>
                  </a:cubicBezTo>
                  <a:cubicBezTo>
                    <a:pt x="204" y="79"/>
                    <a:pt x="204" y="79"/>
                    <a:pt x="204" y="79"/>
                  </a:cubicBezTo>
                  <a:cubicBezTo>
                    <a:pt x="204" y="0"/>
                    <a:pt x="204" y="0"/>
                    <a:pt x="204" y="0"/>
                  </a:cubicBezTo>
                  <a:cubicBezTo>
                    <a:pt x="164" y="0"/>
                    <a:pt x="117" y="0"/>
                    <a:pt x="86" y="0"/>
                  </a:cubicBezTo>
                  <a:close/>
                </a:path>
              </a:pathLst>
            </a:custGeom>
            <a:solidFill>
              <a:srgbClr val="2E3E52"/>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49" name="Freeform 41"/>
            <p:cNvSpPr/>
            <p:nvPr/>
          </p:nvSpPr>
          <p:spPr bwMode="auto">
            <a:xfrm>
              <a:off x="5238750" y="2133600"/>
              <a:ext cx="355600" cy="525463"/>
            </a:xfrm>
            <a:custGeom>
              <a:avLst/>
              <a:gdLst>
                <a:gd name="T0" fmla="*/ 224 w 224"/>
                <a:gd name="T1" fmla="*/ 294 h 331"/>
                <a:gd name="T2" fmla="*/ 224 w 224"/>
                <a:gd name="T3" fmla="*/ 0 h 331"/>
                <a:gd name="T4" fmla="*/ 0 w 224"/>
                <a:gd name="T5" fmla="*/ 0 h 331"/>
                <a:gd name="T6" fmla="*/ 0 w 224"/>
                <a:gd name="T7" fmla="*/ 331 h 331"/>
                <a:gd name="T8" fmla="*/ 224 w 224"/>
                <a:gd name="T9" fmla="*/ 294 h 331"/>
              </a:gdLst>
              <a:ahLst/>
              <a:cxnLst>
                <a:cxn ang="0">
                  <a:pos x="T0" y="T1"/>
                </a:cxn>
                <a:cxn ang="0">
                  <a:pos x="T2" y="T3"/>
                </a:cxn>
                <a:cxn ang="0">
                  <a:pos x="T4" y="T5"/>
                </a:cxn>
                <a:cxn ang="0">
                  <a:pos x="T6" y="T7"/>
                </a:cxn>
                <a:cxn ang="0">
                  <a:pos x="T8" y="T9"/>
                </a:cxn>
              </a:cxnLst>
              <a:rect l="0" t="0" r="r" b="b"/>
              <a:pathLst>
                <a:path w="224" h="331">
                  <a:moveTo>
                    <a:pt x="224" y="294"/>
                  </a:moveTo>
                  <a:lnTo>
                    <a:pt x="224" y="0"/>
                  </a:lnTo>
                  <a:lnTo>
                    <a:pt x="0" y="0"/>
                  </a:lnTo>
                  <a:lnTo>
                    <a:pt x="0" y="331"/>
                  </a:lnTo>
                  <a:lnTo>
                    <a:pt x="224" y="294"/>
                  </a:lnTo>
                  <a:close/>
                </a:path>
              </a:pathLst>
            </a:custGeom>
            <a:solidFill>
              <a:srgbClr val="DDC0AC"/>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50" name="Freeform 42"/>
            <p:cNvSpPr/>
            <p:nvPr/>
          </p:nvSpPr>
          <p:spPr bwMode="auto">
            <a:xfrm>
              <a:off x="5238750" y="487363"/>
              <a:ext cx="863600" cy="1646238"/>
            </a:xfrm>
            <a:custGeom>
              <a:avLst/>
              <a:gdLst>
                <a:gd name="T0" fmla="*/ 164 w 204"/>
                <a:gd name="T1" fmla="*/ 159 h 388"/>
                <a:gd name="T2" fmla="*/ 164 w 204"/>
                <a:gd name="T3" fmla="*/ 27 h 388"/>
                <a:gd name="T4" fmla="*/ 148 w 204"/>
                <a:gd name="T5" fmla="*/ 0 h 388"/>
                <a:gd name="T6" fmla="*/ 52 w 204"/>
                <a:gd name="T7" fmla="*/ 0 h 388"/>
                <a:gd name="T8" fmla="*/ 0 w 204"/>
                <a:gd name="T9" fmla="*/ 52 h 388"/>
                <a:gd name="T10" fmla="*/ 0 w 204"/>
                <a:gd name="T11" fmla="*/ 289 h 388"/>
                <a:gd name="T12" fmla="*/ 0 w 204"/>
                <a:gd name="T13" fmla="*/ 388 h 388"/>
                <a:gd name="T14" fmla="*/ 84 w 204"/>
                <a:gd name="T15" fmla="*/ 388 h 388"/>
                <a:gd name="T16" fmla="*/ 113 w 204"/>
                <a:gd name="T17" fmla="*/ 388 h 388"/>
                <a:gd name="T18" fmla="*/ 204 w 204"/>
                <a:gd name="T19" fmla="*/ 255 h 388"/>
                <a:gd name="T20" fmla="*/ 204 w 204"/>
                <a:gd name="T21" fmla="*/ 183 h 388"/>
                <a:gd name="T22" fmla="*/ 164 w 204"/>
                <a:gd name="T23" fmla="*/ 159 h 38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204" h="388">
                  <a:moveTo>
                    <a:pt x="164" y="159"/>
                  </a:moveTo>
                  <a:cubicBezTo>
                    <a:pt x="164" y="127"/>
                    <a:pt x="164" y="27"/>
                    <a:pt x="164" y="27"/>
                  </a:cubicBezTo>
                  <a:cubicBezTo>
                    <a:pt x="164" y="27"/>
                    <a:pt x="165" y="0"/>
                    <a:pt x="148" y="0"/>
                  </a:cubicBezTo>
                  <a:cubicBezTo>
                    <a:pt x="52" y="0"/>
                    <a:pt x="52" y="0"/>
                    <a:pt x="52" y="0"/>
                  </a:cubicBezTo>
                  <a:cubicBezTo>
                    <a:pt x="52" y="0"/>
                    <a:pt x="44" y="33"/>
                    <a:pt x="0" y="52"/>
                  </a:cubicBezTo>
                  <a:cubicBezTo>
                    <a:pt x="0" y="289"/>
                    <a:pt x="0" y="289"/>
                    <a:pt x="0" y="289"/>
                  </a:cubicBezTo>
                  <a:cubicBezTo>
                    <a:pt x="0" y="388"/>
                    <a:pt x="0" y="388"/>
                    <a:pt x="0" y="388"/>
                  </a:cubicBezTo>
                  <a:cubicBezTo>
                    <a:pt x="84" y="388"/>
                    <a:pt x="84" y="388"/>
                    <a:pt x="84" y="388"/>
                  </a:cubicBezTo>
                  <a:cubicBezTo>
                    <a:pt x="113" y="388"/>
                    <a:pt x="113" y="388"/>
                    <a:pt x="113" y="388"/>
                  </a:cubicBezTo>
                  <a:cubicBezTo>
                    <a:pt x="204" y="255"/>
                    <a:pt x="204" y="255"/>
                    <a:pt x="204" y="255"/>
                  </a:cubicBezTo>
                  <a:cubicBezTo>
                    <a:pt x="204" y="183"/>
                    <a:pt x="204" y="183"/>
                    <a:pt x="204" y="183"/>
                  </a:cubicBezTo>
                  <a:cubicBezTo>
                    <a:pt x="204" y="183"/>
                    <a:pt x="164" y="171"/>
                    <a:pt x="164" y="159"/>
                  </a:cubicBezTo>
                </a:path>
              </a:pathLst>
            </a:custGeom>
            <a:solidFill>
              <a:srgbClr val="F0D6C1"/>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51" name="Freeform 43"/>
            <p:cNvSpPr/>
            <p:nvPr/>
          </p:nvSpPr>
          <p:spPr bwMode="auto">
            <a:xfrm>
              <a:off x="5238750" y="0"/>
              <a:ext cx="863600" cy="1263650"/>
            </a:xfrm>
            <a:custGeom>
              <a:avLst/>
              <a:gdLst>
                <a:gd name="T0" fmla="*/ 114 w 204"/>
                <a:gd name="T1" fmla="*/ 0 h 298"/>
                <a:gd name="T2" fmla="*/ 0 w 204"/>
                <a:gd name="T3" fmla="*/ 0 h 298"/>
                <a:gd name="T4" fmla="*/ 0 w 204"/>
                <a:gd name="T5" fmla="*/ 167 h 298"/>
                <a:gd name="T6" fmla="*/ 52 w 204"/>
                <a:gd name="T7" fmla="*/ 115 h 298"/>
                <a:gd name="T8" fmla="*/ 148 w 204"/>
                <a:gd name="T9" fmla="*/ 115 h 298"/>
                <a:gd name="T10" fmla="*/ 164 w 204"/>
                <a:gd name="T11" fmla="*/ 142 h 298"/>
                <a:gd name="T12" fmla="*/ 164 w 204"/>
                <a:gd name="T13" fmla="*/ 274 h 298"/>
                <a:gd name="T14" fmla="*/ 204 w 204"/>
                <a:gd name="T15" fmla="*/ 298 h 298"/>
                <a:gd name="T16" fmla="*/ 204 w 204"/>
                <a:gd name="T17" fmla="*/ 118 h 298"/>
                <a:gd name="T18" fmla="*/ 204 w 204"/>
                <a:gd name="T19" fmla="*/ 93 h 298"/>
                <a:gd name="T20" fmla="*/ 114 w 204"/>
                <a:gd name="T21" fmla="*/ 0 h 29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04" h="298">
                  <a:moveTo>
                    <a:pt x="114" y="0"/>
                  </a:moveTo>
                  <a:cubicBezTo>
                    <a:pt x="114" y="0"/>
                    <a:pt x="60" y="0"/>
                    <a:pt x="0" y="0"/>
                  </a:cubicBezTo>
                  <a:cubicBezTo>
                    <a:pt x="0" y="167"/>
                    <a:pt x="0" y="167"/>
                    <a:pt x="0" y="167"/>
                  </a:cubicBezTo>
                  <a:cubicBezTo>
                    <a:pt x="44" y="148"/>
                    <a:pt x="52" y="115"/>
                    <a:pt x="52" y="115"/>
                  </a:cubicBezTo>
                  <a:cubicBezTo>
                    <a:pt x="148" y="115"/>
                    <a:pt x="148" y="115"/>
                    <a:pt x="148" y="115"/>
                  </a:cubicBezTo>
                  <a:cubicBezTo>
                    <a:pt x="165" y="115"/>
                    <a:pt x="164" y="142"/>
                    <a:pt x="164" y="142"/>
                  </a:cubicBezTo>
                  <a:cubicBezTo>
                    <a:pt x="164" y="142"/>
                    <a:pt x="164" y="242"/>
                    <a:pt x="164" y="274"/>
                  </a:cubicBezTo>
                  <a:cubicBezTo>
                    <a:pt x="164" y="286"/>
                    <a:pt x="204" y="298"/>
                    <a:pt x="204" y="298"/>
                  </a:cubicBezTo>
                  <a:cubicBezTo>
                    <a:pt x="204" y="118"/>
                    <a:pt x="204" y="118"/>
                    <a:pt x="204" y="118"/>
                  </a:cubicBezTo>
                  <a:cubicBezTo>
                    <a:pt x="204" y="98"/>
                    <a:pt x="204" y="107"/>
                    <a:pt x="204" y="93"/>
                  </a:cubicBezTo>
                  <a:cubicBezTo>
                    <a:pt x="204" y="20"/>
                    <a:pt x="114" y="0"/>
                    <a:pt x="114" y="0"/>
                  </a:cubicBezTo>
                  <a:close/>
                </a:path>
              </a:pathLst>
            </a:custGeom>
            <a:solidFill>
              <a:srgbClr val="212D3A"/>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52" name="Rectangle 44"/>
            <p:cNvSpPr>
              <a:spLocks noChangeArrowheads="1"/>
            </p:cNvSpPr>
            <p:nvPr/>
          </p:nvSpPr>
          <p:spPr bwMode="auto">
            <a:xfrm>
              <a:off x="1" y="5849938"/>
              <a:ext cx="10425112" cy="322263"/>
            </a:xfrm>
            <a:prstGeom prst="rect">
              <a:avLst/>
            </a:prstGeom>
            <a:solidFill>
              <a:srgbClr val="C7B299"/>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lstStyle/>
            <a:p>
              <a:endParaRPr lang="zh-CN" altLang="en-US"/>
            </a:p>
          </p:txBody>
        </p:sp>
        <p:sp>
          <p:nvSpPr>
            <p:cNvPr id="153" name="Rectangle 45"/>
            <p:cNvSpPr>
              <a:spLocks noChangeArrowheads="1"/>
            </p:cNvSpPr>
            <p:nvPr/>
          </p:nvSpPr>
          <p:spPr bwMode="auto">
            <a:xfrm>
              <a:off x="1" y="5849938"/>
              <a:ext cx="10425112" cy="322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lstStyle/>
            <a:p>
              <a:endParaRPr lang="zh-CN" altLang="en-US"/>
            </a:p>
          </p:txBody>
        </p:sp>
        <p:sp>
          <p:nvSpPr>
            <p:cNvPr id="154" name="Rectangle 46"/>
            <p:cNvSpPr>
              <a:spLocks noChangeArrowheads="1"/>
            </p:cNvSpPr>
            <p:nvPr/>
          </p:nvSpPr>
          <p:spPr bwMode="auto">
            <a:xfrm>
              <a:off x="1017588" y="6172200"/>
              <a:ext cx="8391525" cy="322263"/>
            </a:xfrm>
            <a:prstGeom prst="rect">
              <a:avLst/>
            </a:prstGeom>
            <a:solidFill>
              <a:srgbClr val="998675"/>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lstStyle/>
            <a:p>
              <a:endParaRPr lang="zh-CN" altLang="en-US"/>
            </a:p>
          </p:txBody>
        </p:sp>
        <p:sp>
          <p:nvSpPr>
            <p:cNvPr id="155" name="Rectangle 47"/>
            <p:cNvSpPr>
              <a:spLocks noChangeArrowheads="1"/>
            </p:cNvSpPr>
            <p:nvPr/>
          </p:nvSpPr>
          <p:spPr bwMode="auto">
            <a:xfrm>
              <a:off x="1017588" y="6172200"/>
              <a:ext cx="8391525" cy="322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lstStyle/>
            <a:p>
              <a:endParaRPr lang="zh-CN" altLang="en-US"/>
            </a:p>
          </p:txBody>
        </p:sp>
        <p:pic>
          <p:nvPicPr>
            <p:cNvPr id="156" name="Picture 48"/>
            <p:cNvPicPr>
              <a:picLocks noChangeAspect="1" noChangeArrowheads="1"/>
            </p:cNvPicPr>
            <p:nvPr/>
          </p:nvPicPr>
          <p:blipFill>
            <a:blip r:embed="rId5" cstate="print">
              <a:extLst>
                <a:ext uri="{28A0092B-C50C-407E-A947-70E740481C1C}">
                  <a14:useLocalDpi xmlns:a14="http://schemas.microsoft.com/office/drawing/2010/main" val="0"/>
                </a:ext>
              </a:extLst>
            </a:blip>
            <a:srcRect/>
            <a:stretch>
              <a:fillRect/>
            </a:stretch>
          </p:blipFill>
          <p:spPr bwMode="auto">
            <a:xfrm>
              <a:off x="1000125" y="6159500"/>
              <a:ext cx="8421687" cy="3476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57" name="Freeform 49"/>
            <p:cNvSpPr/>
            <p:nvPr/>
          </p:nvSpPr>
          <p:spPr bwMode="auto">
            <a:xfrm>
              <a:off x="4640263" y="2171700"/>
              <a:ext cx="598487" cy="819150"/>
            </a:xfrm>
            <a:custGeom>
              <a:avLst/>
              <a:gdLst>
                <a:gd name="T0" fmla="*/ 131 w 377"/>
                <a:gd name="T1" fmla="*/ 0 h 516"/>
                <a:gd name="T2" fmla="*/ 0 w 377"/>
                <a:gd name="T3" fmla="*/ 72 h 516"/>
                <a:gd name="T4" fmla="*/ 254 w 377"/>
                <a:gd name="T5" fmla="*/ 516 h 516"/>
                <a:gd name="T6" fmla="*/ 377 w 377"/>
                <a:gd name="T7" fmla="*/ 307 h 516"/>
                <a:gd name="T8" fmla="*/ 131 w 377"/>
                <a:gd name="T9" fmla="*/ 0 h 516"/>
              </a:gdLst>
              <a:ahLst/>
              <a:cxnLst>
                <a:cxn ang="0">
                  <a:pos x="T0" y="T1"/>
                </a:cxn>
                <a:cxn ang="0">
                  <a:pos x="T2" y="T3"/>
                </a:cxn>
                <a:cxn ang="0">
                  <a:pos x="T4" y="T5"/>
                </a:cxn>
                <a:cxn ang="0">
                  <a:pos x="T6" y="T7"/>
                </a:cxn>
                <a:cxn ang="0">
                  <a:pos x="T8" y="T9"/>
                </a:cxn>
              </a:cxnLst>
              <a:rect l="0" t="0" r="r" b="b"/>
              <a:pathLst>
                <a:path w="377" h="516">
                  <a:moveTo>
                    <a:pt x="131" y="0"/>
                  </a:moveTo>
                  <a:lnTo>
                    <a:pt x="0" y="72"/>
                  </a:lnTo>
                  <a:lnTo>
                    <a:pt x="254" y="516"/>
                  </a:lnTo>
                  <a:lnTo>
                    <a:pt x="377" y="307"/>
                  </a:lnTo>
                  <a:lnTo>
                    <a:pt x="131" y="0"/>
                  </a:lnTo>
                  <a:close/>
                </a:path>
              </a:pathLst>
            </a:custGeom>
            <a:solidFill>
              <a:srgbClr val="F5FFFE"/>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58" name="Freeform 50"/>
            <p:cNvSpPr/>
            <p:nvPr/>
          </p:nvSpPr>
          <p:spPr bwMode="auto">
            <a:xfrm>
              <a:off x="5238750" y="2171700"/>
              <a:ext cx="617537" cy="819150"/>
            </a:xfrm>
            <a:custGeom>
              <a:avLst/>
              <a:gdLst>
                <a:gd name="T0" fmla="*/ 235 w 389"/>
                <a:gd name="T1" fmla="*/ 0 h 516"/>
                <a:gd name="T2" fmla="*/ 389 w 389"/>
                <a:gd name="T3" fmla="*/ 136 h 516"/>
                <a:gd name="T4" fmla="*/ 112 w 389"/>
                <a:gd name="T5" fmla="*/ 516 h 516"/>
                <a:gd name="T6" fmla="*/ 0 w 389"/>
                <a:gd name="T7" fmla="*/ 307 h 516"/>
                <a:gd name="T8" fmla="*/ 235 w 389"/>
                <a:gd name="T9" fmla="*/ 0 h 516"/>
              </a:gdLst>
              <a:ahLst/>
              <a:cxnLst>
                <a:cxn ang="0">
                  <a:pos x="T0" y="T1"/>
                </a:cxn>
                <a:cxn ang="0">
                  <a:pos x="T2" y="T3"/>
                </a:cxn>
                <a:cxn ang="0">
                  <a:pos x="T4" y="T5"/>
                </a:cxn>
                <a:cxn ang="0">
                  <a:pos x="T6" y="T7"/>
                </a:cxn>
                <a:cxn ang="0">
                  <a:pos x="T8" y="T9"/>
                </a:cxn>
              </a:cxnLst>
              <a:rect l="0" t="0" r="r" b="b"/>
              <a:pathLst>
                <a:path w="389" h="516">
                  <a:moveTo>
                    <a:pt x="235" y="0"/>
                  </a:moveTo>
                  <a:lnTo>
                    <a:pt x="389" y="136"/>
                  </a:lnTo>
                  <a:lnTo>
                    <a:pt x="112" y="516"/>
                  </a:lnTo>
                  <a:lnTo>
                    <a:pt x="0" y="307"/>
                  </a:lnTo>
                  <a:lnTo>
                    <a:pt x="235" y="0"/>
                  </a:lnTo>
                  <a:close/>
                </a:path>
              </a:pathLst>
            </a:custGeom>
            <a:solidFill>
              <a:srgbClr val="F5FFFE"/>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59" name="Freeform 51"/>
            <p:cNvSpPr/>
            <p:nvPr/>
          </p:nvSpPr>
          <p:spPr bwMode="auto">
            <a:xfrm>
              <a:off x="5000625" y="2659063"/>
              <a:ext cx="238125" cy="1425575"/>
            </a:xfrm>
            <a:custGeom>
              <a:avLst/>
              <a:gdLst>
                <a:gd name="T0" fmla="*/ 150 w 150"/>
                <a:gd name="T1" fmla="*/ 0 h 898"/>
                <a:gd name="T2" fmla="*/ 0 w 150"/>
                <a:gd name="T3" fmla="*/ 257 h 898"/>
                <a:gd name="T4" fmla="*/ 78 w 150"/>
                <a:gd name="T5" fmla="*/ 332 h 898"/>
                <a:gd name="T6" fmla="*/ 16 w 150"/>
                <a:gd name="T7" fmla="*/ 898 h 898"/>
                <a:gd name="T8" fmla="*/ 139 w 150"/>
                <a:gd name="T9" fmla="*/ 898 h 898"/>
                <a:gd name="T10" fmla="*/ 150 w 150"/>
                <a:gd name="T11" fmla="*/ 0 h 898"/>
              </a:gdLst>
              <a:ahLst/>
              <a:cxnLst>
                <a:cxn ang="0">
                  <a:pos x="T0" y="T1"/>
                </a:cxn>
                <a:cxn ang="0">
                  <a:pos x="T2" y="T3"/>
                </a:cxn>
                <a:cxn ang="0">
                  <a:pos x="T4" y="T5"/>
                </a:cxn>
                <a:cxn ang="0">
                  <a:pos x="T6" y="T7"/>
                </a:cxn>
                <a:cxn ang="0">
                  <a:pos x="T8" y="T9"/>
                </a:cxn>
                <a:cxn ang="0">
                  <a:pos x="T10" y="T11"/>
                </a:cxn>
              </a:cxnLst>
              <a:rect l="0" t="0" r="r" b="b"/>
              <a:pathLst>
                <a:path w="150" h="898">
                  <a:moveTo>
                    <a:pt x="150" y="0"/>
                  </a:moveTo>
                  <a:lnTo>
                    <a:pt x="0" y="257"/>
                  </a:lnTo>
                  <a:lnTo>
                    <a:pt x="78" y="332"/>
                  </a:lnTo>
                  <a:lnTo>
                    <a:pt x="16" y="898"/>
                  </a:lnTo>
                  <a:lnTo>
                    <a:pt x="139" y="898"/>
                  </a:lnTo>
                  <a:lnTo>
                    <a:pt x="150" y="0"/>
                  </a:lnTo>
                  <a:close/>
                </a:path>
              </a:pathLst>
            </a:custGeom>
            <a:solidFill>
              <a:srgbClr val="EE4A3B"/>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60" name="Freeform 52"/>
            <p:cNvSpPr/>
            <p:nvPr/>
          </p:nvSpPr>
          <p:spPr bwMode="auto">
            <a:xfrm>
              <a:off x="5221288" y="2659063"/>
              <a:ext cx="241300" cy="1425575"/>
            </a:xfrm>
            <a:custGeom>
              <a:avLst/>
              <a:gdLst>
                <a:gd name="T0" fmla="*/ 11 w 152"/>
                <a:gd name="T1" fmla="*/ 0 h 898"/>
                <a:gd name="T2" fmla="*/ 152 w 152"/>
                <a:gd name="T3" fmla="*/ 254 h 898"/>
                <a:gd name="T4" fmla="*/ 61 w 152"/>
                <a:gd name="T5" fmla="*/ 332 h 898"/>
                <a:gd name="T6" fmla="*/ 123 w 152"/>
                <a:gd name="T7" fmla="*/ 898 h 898"/>
                <a:gd name="T8" fmla="*/ 0 w 152"/>
                <a:gd name="T9" fmla="*/ 898 h 898"/>
                <a:gd name="T10" fmla="*/ 11 w 152"/>
                <a:gd name="T11" fmla="*/ 0 h 898"/>
              </a:gdLst>
              <a:ahLst/>
              <a:cxnLst>
                <a:cxn ang="0">
                  <a:pos x="T0" y="T1"/>
                </a:cxn>
                <a:cxn ang="0">
                  <a:pos x="T2" y="T3"/>
                </a:cxn>
                <a:cxn ang="0">
                  <a:pos x="T4" y="T5"/>
                </a:cxn>
                <a:cxn ang="0">
                  <a:pos x="T6" y="T7"/>
                </a:cxn>
                <a:cxn ang="0">
                  <a:pos x="T8" y="T9"/>
                </a:cxn>
                <a:cxn ang="0">
                  <a:pos x="T10" y="T11"/>
                </a:cxn>
              </a:cxnLst>
              <a:rect l="0" t="0" r="r" b="b"/>
              <a:pathLst>
                <a:path w="152" h="898">
                  <a:moveTo>
                    <a:pt x="11" y="0"/>
                  </a:moveTo>
                  <a:lnTo>
                    <a:pt x="152" y="254"/>
                  </a:lnTo>
                  <a:lnTo>
                    <a:pt x="61" y="332"/>
                  </a:lnTo>
                  <a:lnTo>
                    <a:pt x="123" y="898"/>
                  </a:lnTo>
                  <a:lnTo>
                    <a:pt x="0" y="898"/>
                  </a:lnTo>
                  <a:lnTo>
                    <a:pt x="11" y="0"/>
                  </a:lnTo>
                  <a:close/>
                </a:path>
              </a:pathLst>
            </a:custGeom>
            <a:solidFill>
              <a:srgbClr val="E23A33"/>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61" name="Freeform 53"/>
            <p:cNvSpPr/>
            <p:nvPr/>
          </p:nvSpPr>
          <p:spPr bwMode="auto">
            <a:xfrm>
              <a:off x="3459163" y="3338513"/>
              <a:ext cx="1779587" cy="2408238"/>
            </a:xfrm>
            <a:custGeom>
              <a:avLst/>
              <a:gdLst>
                <a:gd name="T0" fmla="*/ 420 w 420"/>
                <a:gd name="T1" fmla="*/ 0 h 568"/>
                <a:gd name="T2" fmla="*/ 77 w 420"/>
                <a:gd name="T3" fmla="*/ 0 h 568"/>
                <a:gd name="T4" fmla="*/ 0 w 420"/>
                <a:gd name="T5" fmla="*/ 78 h 568"/>
                <a:gd name="T6" fmla="*/ 0 w 420"/>
                <a:gd name="T7" fmla="*/ 486 h 568"/>
                <a:gd name="T8" fmla="*/ 77 w 420"/>
                <a:gd name="T9" fmla="*/ 568 h 568"/>
                <a:gd name="T10" fmla="*/ 420 w 420"/>
                <a:gd name="T11" fmla="*/ 568 h 568"/>
                <a:gd name="T12" fmla="*/ 420 w 420"/>
                <a:gd name="T13" fmla="*/ 0 h 568"/>
              </a:gdLst>
              <a:ahLst/>
              <a:cxnLst>
                <a:cxn ang="0">
                  <a:pos x="T0" y="T1"/>
                </a:cxn>
                <a:cxn ang="0">
                  <a:pos x="T2" y="T3"/>
                </a:cxn>
                <a:cxn ang="0">
                  <a:pos x="T4" y="T5"/>
                </a:cxn>
                <a:cxn ang="0">
                  <a:pos x="T6" y="T7"/>
                </a:cxn>
                <a:cxn ang="0">
                  <a:pos x="T8" y="T9"/>
                </a:cxn>
                <a:cxn ang="0">
                  <a:pos x="T10" y="T11"/>
                </a:cxn>
                <a:cxn ang="0">
                  <a:pos x="T12" y="T13"/>
                </a:cxn>
              </a:cxnLst>
              <a:rect l="0" t="0" r="r" b="b"/>
              <a:pathLst>
                <a:path w="420" h="568">
                  <a:moveTo>
                    <a:pt x="420" y="0"/>
                  </a:moveTo>
                  <a:cubicBezTo>
                    <a:pt x="77" y="0"/>
                    <a:pt x="77" y="0"/>
                    <a:pt x="77" y="0"/>
                  </a:cubicBezTo>
                  <a:cubicBezTo>
                    <a:pt x="33" y="0"/>
                    <a:pt x="0" y="34"/>
                    <a:pt x="0" y="78"/>
                  </a:cubicBezTo>
                  <a:cubicBezTo>
                    <a:pt x="0" y="486"/>
                    <a:pt x="0" y="486"/>
                    <a:pt x="0" y="486"/>
                  </a:cubicBezTo>
                  <a:cubicBezTo>
                    <a:pt x="0" y="530"/>
                    <a:pt x="33" y="568"/>
                    <a:pt x="77" y="568"/>
                  </a:cubicBezTo>
                  <a:cubicBezTo>
                    <a:pt x="420" y="568"/>
                    <a:pt x="420" y="568"/>
                    <a:pt x="420" y="568"/>
                  </a:cubicBezTo>
                  <a:lnTo>
                    <a:pt x="420" y="0"/>
                  </a:lnTo>
                  <a:close/>
                </a:path>
              </a:pathLst>
            </a:custGeom>
            <a:solidFill>
              <a:srgbClr val="FFFFFF"/>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62" name="Freeform 54"/>
            <p:cNvSpPr/>
            <p:nvPr/>
          </p:nvSpPr>
          <p:spPr bwMode="auto">
            <a:xfrm>
              <a:off x="3471863" y="5746750"/>
              <a:ext cx="1766887" cy="103188"/>
            </a:xfrm>
            <a:custGeom>
              <a:avLst/>
              <a:gdLst>
                <a:gd name="T0" fmla="*/ 78 w 417"/>
                <a:gd name="T1" fmla="*/ 0 h 24"/>
                <a:gd name="T2" fmla="*/ 7 w 417"/>
                <a:gd name="T3" fmla="*/ 0 h 24"/>
                <a:gd name="T4" fmla="*/ 0 w 417"/>
                <a:gd name="T5" fmla="*/ 12 h 24"/>
                <a:gd name="T6" fmla="*/ 7 w 417"/>
                <a:gd name="T7" fmla="*/ 24 h 24"/>
                <a:gd name="T8" fmla="*/ 417 w 417"/>
                <a:gd name="T9" fmla="*/ 24 h 24"/>
                <a:gd name="T10" fmla="*/ 417 w 417"/>
                <a:gd name="T11" fmla="*/ 0 h 24"/>
                <a:gd name="T12" fmla="*/ 78 w 417"/>
                <a:gd name="T13" fmla="*/ 0 h 24"/>
              </a:gdLst>
              <a:ahLst/>
              <a:cxnLst>
                <a:cxn ang="0">
                  <a:pos x="T0" y="T1"/>
                </a:cxn>
                <a:cxn ang="0">
                  <a:pos x="T2" y="T3"/>
                </a:cxn>
                <a:cxn ang="0">
                  <a:pos x="T4" y="T5"/>
                </a:cxn>
                <a:cxn ang="0">
                  <a:pos x="T6" y="T7"/>
                </a:cxn>
                <a:cxn ang="0">
                  <a:pos x="T8" y="T9"/>
                </a:cxn>
                <a:cxn ang="0">
                  <a:pos x="T10" y="T11"/>
                </a:cxn>
                <a:cxn ang="0">
                  <a:pos x="T12" y="T13"/>
                </a:cxn>
              </a:cxnLst>
              <a:rect l="0" t="0" r="r" b="b"/>
              <a:pathLst>
                <a:path w="417" h="24">
                  <a:moveTo>
                    <a:pt x="78" y="0"/>
                  </a:moveTo>
                  <a:cubicBezTo>
                    <a:pt x="7" y="0"/>
                    <a:pt x="7" y="0"/>
                    <a:pt x="7" y="0"/>
                  </a:cubicBezTo>
                  <a:cubicBezTo>
                    <a:pt x="3" y="0"/>
                    <a:pt x="0" y="5"/>
                    <a:pt x="0" y="12"/>
                  </a:cubicBezTo>
                  <a:cubicBezTo>
                    <a:pt x="0" y="19"/>
                    <a:pt x="3" y="24"/>
                    <a:pt x="7" y="24"/>
                  </a:cubicBezTo>
                  <a:cubicBezTo>
                    <a:pt x="417" y="24"/>
                    <a:pt x="417" y="24"/>
                    <a:pt x="417" y="24"/>
                  </a:cubicBezTo>
                  <a:cubicBezTo>
                    <a:pt x="417" y="0"/>
                    <a:pt x="417" y="0"/>
                    <a:pt x="417" y="0"/>
                  </a:cubicBezTo>
                  <a:lnTo>
                    <a:pt x="78" y="0"/>
                  </a:lnTo>
                  <a:close/>
                </a:path>
              </a:pathLst>
            </a:custGeom>
            <a:solidFill>
              <a:srgbClr val="F2F2F2"/>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63" name="Freeform 55"/>
            <p:cNvSpPr/>
            <p:nvPr/>
          </p:nvSpPr>
          <p:spPr bwMode="auto">
            <a:xfrm>
              <a:off x="5238750" y="3338513"/>
              <a:ext cx="1779587" cy="2408238"/>
            </a:xfrm>
            <a:custGeom>
              <a:avLst/>
              <a:gdLst>
                <a:gd name="T0" fmla="*/ 335 w 420"/>
                <a:gd name="T1" fmla="*/ 568 h 568"/>
                <a:gd name="T2" fmla="*/ 420 w 420"/>
                <a:gd name="T3" fmla="*/ 486 h 568"/>
                <a:gd name="T4" fmla="*/ 420 w 420"/>
                <a:gd name="T5" fmla="*/ 78 h 568"/>
                <a:gd name="T6" fmla="*/ 335 w 420"/>
                <a:gd name="T7" fmla="*/ 0 h 568"/>
                <a:gd name="T8" fmla="*/ 0 w 420"/>
                <a:gd name="T9" fmla="*/ 0 h 568"/>
                <a:gd name="T10" fmla="*/ 0 w 420"/>
                <a:gd name="T11" fmla="*/ 568 h 568"/>
                <a:gd name="T12" fmla="*/ 335 w 420"/>
                <a:gd name="T13" fmla="*/ 568 h 568"/>
              </a:gdLst>
              <a:ahLst/>
              <a:cxnLst>
                <a:cxn ang="0">
                  <a:pos x="T0" y="T1"/>
                </a:cxn>
                <a:cxn ang="0">
                  <a:pos x="T2" y="T3"/>
                </a:cxn>
                <a:cxn ang="0">
                  <a:pos x="T4" y="T5"/>
                </a:cxn>
                <a:cxn ang="0">
                  <a:pos x="T6" y="T7"/>
                </a:cxn>
                <a:cxn ang="0">
                  <a:pos x="T8" y="T9"/>
                </a:cxn>
                <a:cxn ang="0">
                  <a:pos x="T10" y="T11"/>
                </a:cxn>
                <a:cxn ang="0">
                  <a:pos x="T12" y="T13"/>
                </a:cxn>
              </a:cxnLst>
              <a:rect l="0" t="0" r="r" b="b"/>
              <a:pathLst>
                <a:path w="420" h="568">
                  <a:moveTo>
                    <a:pt x="335" y="568"/>
                  </a:moveTo>
                  <a:cubicBezTo>
                    <a:pt x="378" y="568"/>
                    <a:pt x="420" y="530"/>
                    <a:pt x="420" y="486"/>
                  </a:cubicBezTo>
                  <a:cubicBezTo>
                    <a:pt x="420" y="78"/>
                    <a:pt x="420" y="78"/>
                    <a:pt x="420" y="78"/>
                  </a:cubicBezTo>
                  <a:cubicBezTo>
                    <a:pt x="420" y="34"/>
                    <a:pt x="378" y="0"/>
                    <a:pt x="335" y="0"/>
                  </a:cubicBezTo>
                  <a:cubicBezTo>
                    <a:pt x="0" y="0"/>
                    <a:pt x="0" y="0"/>
                    <a:pt x="0" y="0"/>
                  </a:cubicBezTo>
                  <a:cubicBezTo>
                    <a:pt x="0" y="568"/>
                    <a:pt x="0" y="568"/>
                    <a:pt x="0" y="568"/>
                  </a:cubicBezTo>
                  <a:lnTo>
                    <a:pt x="335" y="568"/>
                  </a:lnTo>
                  <a:close/>
                </a:path>
              </a:pathLst>
            </a:custGeom>
            <a:solidFill>
              <a:srgbClr val="FFFFFF"/>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64" name="Freeform 56"/>
            <p:cNvSpPr/>
            <p:nvPr/>
          </p:nvSpPr>
          <p:spPr bwMode="auto">
            <a:xfrm>
              <a:off x="5238750" y="3338513"/>
              <a:ext cx="1779587" cy="2408238"/>
            </a:xfrm>
            <a:custGeom>
              <a:avLst/>
              <a:gdLst>
                <a:gd name="T0" fmla="*/ 335 w 420"/>
                <a:gd name="T1" fmla="*/ 568 h 568"/>
                <a:gd name="T2" fmla="*/ 420 w 420"/>
                <a:gd name="T3" fmla="*/ 486 h 568"/>
                <a:gd name="T4" fmla="*/ 420 w 420"/>
                <a:gd name="T5" fmla="*/ 78 h 568"/>
                <a:gd name="T6" fmla="*/ 335 w 420"/>
                <a:gd name="T7" fmla="*/ 0 h 568"/>
                <a:gd name="T8" fmla="*/ 0 w 420"/>
                <a:gd name="T9" fmla="*/ 0 h 568"/>
                <a:gd name="T10" fmla="*/ 0 w 420"/>
                <a:gd name="T11" fmla="*/ 568 h 568"/>
                <a:gd name="T12" fmla="*/ 335 w 420"/>
                <a:gd name="T13" fmla="*/ 568 h 568"/>
              </a:gdLst>
              <a:ahLst/>
              <a:cxnLst>
                <a:cxn ang="0">
                  <a:pos x="T0" y="T1"/>
                </a:cxn>
                <a:cxn ang="0">
                  <a:pos x="T2" y="T3"/>
                </a:cxn>
                <a:cxn ang="0">
                  <a:pos x="T4" y="T5"/>
                </a:cxn>
                <a:cxn ang="0">
                  <a:pos x="T6" y="T7"/>
                </a:cxn>
                <a:cxn ang="0">
                  <a:pos x="T8" y="T9"/>
                </a:cxn>
                <a:cxn ang="0">
                  <a:pos x="T10" y="T11"/>
                </a:cxn>
                <a:cxn ang="0">
                  <a:pos x="T12" y="T13"/>
                </a:cxn>
              </a:cxnLst>
              <a:rect l="0" t="0" r="r" b="b"/>
              <a:pathLst>
                <a:path w="420" h="568">
                  <a:moveTo>
                    <a:pt x="335" y="568"/>
                  </a:moveTo>
                  <a:cubicBezTo>
                    <a:pt x="378" y="568"/>
                    <a:pt x="420" y="530"/>
                    <a:pt x="420" y="486"/>
                  </a:cubicBezTo>
                  <a:cubicBezTo>
                    <a:pt x="420" y="78"/>
                    <a:pt x="420" y="78"/>
                    <a:pt x="420" y="78"/>
                  </a:cubicBezTo>
                  <a:cubicBezTo>
                    <a:pt x="420" y="34"/>
                    <a:pt x="378" y="0"/>
                    <a:pt x="335" y="0"/>
                  </a:cubicBezTo>
                  <a:cubicBezTo>
                    <a:pt x="0" y="0"/>
                    <a:pt x="0" y="0"/>
                    <a:pt x="0" y="0"/>
                  </a:cubicBezTo>
                  <a:cubicBezTo>
                    <a:pt x="0" y="568"/>
                    <a:pt x="0" y="568"/>
                    <a:pt x="0" y="568"/>
                  </a:cubicBezTo>
                  <a:lnTo>
                    <a:pt x="335" y="568"/>
                  </a:lnTo>
                  <a:close/>
                </a:path>
              </a:pathLst>
            </a:custGeom>
            <a:solidFill>
              <a:srgbClr val="F2F2F2"/>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65" name="Freeform 57"/>
            <p:cNvSpPr/>
            <p:nvPr/>
          </p:nvSpPr>
          <p:spPr bwMode="auto">
            <a:xfrm>
              <a:off x="5238750" y="5746750"/>
              <a:ext cx="1733550" cy="103188"/>
            </a:xfrm>
            <a:custGeom>
              <a:avLst/>
              <a:gdLst>
                <a:gd name="T0" fmla="*/ 409 w 409"/>
                <a:gd name="T1" fmla="*/ 12 h 24"/>
                <a:gd name="T2" fmla="*/ 402 w 409"/>
                <a:gd name="T3" fmla="*/ 0 h 24"/>
                <a:gd name="T4" fmla="*/ 331 w 409"/>
                <a:gd name="T5" fmla="*/ 0 h 24"/>
                <a:gd name="T6" fmla="*/ 0 w 409"/>
                <a:gd name="T7" fmla="*/ 0 h 24"/>
                <a:gd name="T8" fmla="*/ 0 w 409"/>
                <a:gd name="T9" fmla="*/ 24 h 24"/>
                <a:gd name="T10" fmla="*/ 402 w 409"/>
                <a:gd name="T11" fmla="*/ 24 h 24"/>
                <a:gd name="T12" fmla="*/ 409 w 409"/>
                <a:gd name="T13" fmla="*/ 12 h 24"/>
              </a:gdLst>
              <a:ahLst/>
              <a:cxnLst>
                <a:cxn ang="0">
                  <a:pos x="T0" y="T1"/>
                </a:cxn>
                <a:cxn ang="0">
                  <a:pos x="T2" y="T3"/>
                </a:cxn>
                <a:cxn ang="0">
                  <a:pos x="T4" y="T5"/>
                </a:cxn>
                <a:cxn ang="0">
                  <a:pos x="T6" y="T7"/>
                </a:cxn>
                <a:cxn ang="0">
                  <a:pos x="T8" y="T9"/>
                </a:cxn>
                <a:cxn ang="0">
                  <a:pos x="T10" y="T11"/>
                </a:cxn>
                <a:cxn ang="0">
                  <a:pos x="T12" y="T13"/>
                </a:cxn>
              </a:cxnLst>
              <a:rect l="0" t="0" r="r" b="b"/>
              <a:pathLst>
                <a:path w="409" h="24">
                  <a:moveTo>
                    <a:pt x="409" y="12"/>
                  </a:moveTo>
                  <a:cubicBezTo>
                    <a:pt x="409" y="5"/>
                    <a:pt x="406" y="0"/>
                    <a:pt x="402" y="0"/>
                  </a:cubicBezTo>
                  <a:cubicBezTo>
                    <a:pt x="331" y="0"/>
                    <a:pt x="331" y="0"/>
                    <a:pt x="331" y="0"/>
                  </a:cubicBezTo>
                  <a:cubicBezTo>
                    <a:pt x="0" y="0"/>
                    <a:pt x="0" y="0"/>
                    <a:pt x="0" y="0"/>
                  </a:cubicBezTo>
                  <a:cubicBezTo>
                    <a:pt x="0" y="24"/>
                    <a:pt x="0" y="24"/>
                    <a:pt x="0" y="24"/>
                  </a:cubicBezTo>
                  <a:cubicBezTo>
                    <a:pt x="402" y="24"/>
                    <a:pt x="402" y="24"/>
                    <a:pt x="402" y="24"/>
                  </a:cubicBezTo>
                  <a:cubicBezTo>
                    <a:pt x="406" y="24"/>
                    <a:pt x="409" y="19"/>
                    <a:pt x="409" y="12"/>
                  </a:cubicBezTo>
                  <a:close/>
                </a:path>
              </a:pathLst>
            </a:custGeom>
            <a:solidFill>
              <a:srgbClr val="FFFFFF"/>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66" name="Freeform 58"/>
            <p:cNvSpPr/>
            <p:nvPr/>
          </p:nvSpPr>
          <p:spPr bwMode="auto">
            <a:xfrm>
              <a:off x="5010150" y="4198938"/>
              <a:ext cx="228600" cy="471488"/>
            </a:xfrm>
            <a:custGeom>
              <a:avLst/>
              <a:gdLst>
                <a:gd name="T0" fmla="*/ 0 w 54"/>
                <a:gd name="T1" fmla="*/ 55 h 111"/>
                <a:gd name="T2" fmla="*/ 54 w 54"/>
                <a:gd name="T3" fmla="*/ 111 h 111"/>
                <a:gd name="T4" fmla="*/ 54 w 54"/>
                <a:gd name="T5" fmla="*/ 0 h 111"/>
                <a:gd name="T6" fmla="*/ 0 w 54"/>
                <a:gd name="T7" fmla="*/ 55 h 111"/>
              </a:gdLst>
              <a:ahLst/>
              <a:cxnLst>
                <a:cxn ang="0">
                  <a:pos x="T0" y="T1"/>
                </a:cxn>
                <a:cxn ang="0">
                  <a:pos x="T2" y="T3"/>
                </a:cxn>
                <a:cxn ang="0">
                  <a:pos x="T4" y="T5"/>
                </a:cxn>
                <a:cxn ang="0">
                  <a:pos x="T6" y="T7"/>
                </a:cxn>
              </a:cxnLst>
              <a:rect l="0" t="0" r="r" b="b"/>
              <a:pathLst>
                <a:path w="54" h="111">
                  <a:moveTo>
                    <a:pt x="0" y="55"/>
                  </a:moveTo>
                  <a:cubicBezTo>
                    <a:pt x="0" y="86"/>
                    <a:pt x="24" y="110"/>
                    <a:pt x="54" y="111"/>
                  </a:cubicBezTo>
                  <a:cubicBezTo>
                    <a:pt x="54" y="0"/>
                    <a:pt x="54" y="0"/>
                    <a:pt x="54" y="0"/>
                  </a:cubicBezTo>
                  <a:cubicBezTo>
                    <a:pt x="24" y="0"/>
                    <a:pt x="0" y="25"/>
                    <a:pt x="0" y="55"/>
                  </a:cubicBezTo>
                  <a:close/>
                </a:path>
              </a:pathLst>
            </a:custGeom>
            <a:solidFill>
              <a:srgbClr val="E6E6E6"/>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67" name="Freeform 59"/>
            <p:cNvSpPr/>
            <p:nvPr/>
          </p:nvSpPr>
          <p:spPr bwMode="auto">
            <a:xfrm>
              <a:off x="5238750" y="4198938"/>
              <a:ext cx="241300" cy="471488"/>
            </a:xfrm>
            <a:custGeom>
              <a:avLst/>
              <a:gdLst>
                <a:gd name="T0" fmla="*/ 57 w 57"/>
                <a:gd name="T1" fmla="*/ 55 h 111"/>
                <a:gd name="T2" fmla="*/ 1 w 57"/>
                <a:gd name="T3" fmla="*/ 0 h 111"/>
                <a:gd name="T4" fmla="*/ 0 w 57"/>
                <a:gd name="T5" fmla="*/ 0 h 111"/>
                <a:gd name="T6" fmla="*/ 0 w 57"/>
                <a:gd name="T7" fmla="*/ 111 h 111"/>
                <a:gd name="T8" fmla="*/ 1 w 57"/>
                <a:gd name="T9" fmla="*/ 111 h 111"/>
                <a:gd name="T10" fmla="*/ 57 w 57"/>
                <a:gd name="T11" fmla="*/ 55 h 111"/>
              </a:gdLst>
              <a:ahLst/>
              <a:cxnLst>
                <a:cxn ang="0">
                  <a:pos x="T0" y="T1"/>
                </a:cxn>
                <a:cxn ang="0">
                  <a:pos x="T2" y="T3"/>
                </a:cxn>
                <a:cxn ang="0">
                  <a:pos x="T4" y="T5"/>
                </a:cxn>
                <a:cxn ang="0">
                  <a:pos x="T6" y="T7"/>
                </a:cxn>
                <a:cxn ang="0">
                  <a:pos x="T8" y="T9"/>
                </a:cxn>
                <a:cxn ang="0">
                  <a:pos x="T10" y="T11"/>
                </a:cxn>
              </a:cxnLst>
              <a:rect l="0" t="0" r="r" b="b"/>
              <a:pathLst>
                <a:path w="57" h="111">
                  <a:moveTo>
                    <a:pt x="57" y="55"/>
                  </a:moveTo>
                  <a:cubicBezTo>
                    <a:pt x="57" y="25"/>
                    <a:pt x="32" y="0"/>
                    <a:pt x="1" y="0"/>
                  </a:cubicBezTo>
                  <a:cubicBezTo>
                    <a:pt x="1" y="0"/>
                    <a:pt x="1" y="0"/>
                    <a:pt x="0" y="0"/>
                  </a:cubicBezTo>
                  <a:cubicBezTo>
                    <a:pt x="0" y="111"/>
                    <a:pt x="0" y="111"/>
                    <a:pt x="0" y="111"/>
                  </a:cubicBezTo>
                  <a:cubicBezTo>
                    <a:pt x="1" y="111"/>
                    <a:pt x="1" y="111"/>
                    <a:pt x="1" y="111"/>
                  </a:cubicBezTo>
                  <a:cubicBezTo>
                    <a:pt x="32" y="111"/>
                    <a:pt x="57" y="86"/>
                    <a:pt x="57" y="55"/>
                  </a:cubicBezTo>
                  <a:close/>
                </a:path>
              </a:pathLst>
            </a:custGeom>
            <a:solidFill>
              <a:srgbClr val="B3B3B3"/>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68" name="Freeform 60"/>
            <p:cNvSpPr/>
            <p:nvPr/>
          </p:nvSpPr>
          <p:spPr bwMode="auto">
            <a:xfrm>
              <a:off x="4594225" y="1065213"/>
              <a:ext cx="576262" cy="304800"/>
            </a:xfrm>
            <a:custGeom>
              <a:avLst/>
              <a:gdLst>
                <a:gd name="T0" fmla="*/ 128 w 136"/>
                <a:gd name="T1" fmla="*/ 0 h 72"/>
                <a:gd name="T2" fmla="*/ 8 w 136"/>
                <a:gd name="T3" fmla="*/ 0 h 72"/>
                <a:gd name="T4" fmla="*/ 0 w 136"/>
                <a:gd name="T5" fmla="*/ 9 h 72"/>
                <a:gd name="T6" fmla="*/ 0 w 136"/>
                <a:gd name="T7" fmla="*/ 63 h 72"/>
                <a:gd name="T8" fmla="*/ 8 w 136"/>
                <a:gd name="T9" fmla="*/ 72 h 72"/>
                <a:gd name="T10" fmla="*/ 128 w 136"/>
                <a:gd name="T11" fmla="*/ 72 h 72"/>
                <a:gd name="T12" fmla="*/ 136 w 136"/>
                <a:gd name="T13" fmla="*/ 63 h 72"/>
                <a:gd name="T14" fmla="*/ 136 w 136"/>
                <a:gd name="T15" fmla="*/ 9 h 72"/>
                <a:gd name="T16" fmla="*/ 128 w 136"/>
                <a:gd name="T17" fmla="*/ 0 h 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36" h="72">
                  <a:moveTo>
                    <a:pt x="128" y="0"/>
                  </a:moveTo>
                  <a:cubicBezTo>
                    <a:pt x="8" y="0"/>
                    <a:pt x="8" y="0"/>
                    <a:pt x="8" y="0"/>
                  </a:cubicBezTo>
                  <a:cubicBezTo>
                    <a:pt x="4" y="0"/>
                    <a:pt x="0" y="4"/>
                    <a:pt x="0" y="9"/>
                  </a:cubicBezTo>
                  <a:cubicBezTo>
                    <a:pt x="0" y="63"/>
                    <a:pt x="0" y="63"/>
                    <a:pt x="0" y="63"/>
                  </a:cubicBezTo>
                  <a:cubicBezTo>
                    <a:pt x="0" y="68"/>
                    <a:pt x="4" y="72"/>
                    <a:pt x="8" y="72"/>
                  </a:cubicBezTo>
                  <a:cubicBezTo>
                    <a:pt x="128" y="72"/>
                    <a:pt x="128" y="72"/>
                    <a:pt x="128" y="72"/>
                  </a:cubicBezTo>
                  <a:cubicBezTo>
                    <a:pt x="133" y="72"/>
                    <a:pt x="136" y="68"/>
                    <a:pt x="136" y="63"/>
                  </a:cubicBezTo>
                  <a:cubicBezTo>
                    <a:pt x="136" y="9"/>
                    <a:pt x="136" y="9"/>
                    <a:pt x="136" y="9"/>
                  </a:cubicBezTo>
                  <a:cubicBezTo>
                    <a:pt x="136" y="4"/>
                    <a:pt x="133" y="0"/>
                    <a:pt x="128" y="0"/>
                  </a:cubicBezTo>
                </a:path>
              </a:pathLst>
            </a:custGeom>
            <a:solidFill>
              <a:srgbClr val="FFF3E9"/>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69" name="Freeform 61"/>
            <p:cNvSpPr/>
            <p:nvPr/>
          </p:nvSpPr>
          <p:spPr bwMode="auto">
            <a:xfrm>
              <a:off x="5305425" y="1065213"/>
              <a:ext cx="560387" cy="287338"/>
            </a:xfrm>
            <a:custGeom>
              <a:avLst/>
              <a:gdLst>
                <a:gd name="T0" fmla="*/ 124 w 132"/>
                <a:gd name="T1" fmla="*/ 0 h 68"/>
                <a:gd name="T2" fmla="*/ 8 w 132"/>
                <a:gd name="T3" fmla="*/ 0 h 68"/>
                <a:gd name="T4" fmla="*/ 0 w 132"/>
                <a:gd name="T5" fmla="*/ 9 h 68"/>
                <a:gd name="T6" fmla="*/ 0 w 132"/>
                <a:gd name="T7" fmla="*/ 59 h 68"/>
                <a:gd name="T8" fmla="*/ 8 w 132"/>
                <a:gd name="T9" fmla="*/ 68 h 68"/>
                <a:gd name="T10" fmla="*/ 124 w 132"/>
                <a:gd name="T11" fmla="*/ 68 h 68"/>
                <a:gd name="T12" fmla="*/ 132 w 132"/>
                <a:gd name="T13" fmla="*/ 59 h 68"/>
                <a:gd name="T14" fmla="*/ 132 w 132"/>
                <a:gd name="T15" fmla="*/ 9 h 68"/>
                <a:gd name="T16" fmla="*/ 124 w 132"/>
                <a:gd name="T17" fmla="*/ 0 h 6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32" h="68">
                  <a:moveTo>
                    <a:pt x="124" y="0"/>
                  </a:moveTo>
                  <a:cubicBezTo>
                    <a:pt x="8" y="0"/>
                    <a:pt x="8" y="0"/>
                    <a:pt x="8" y="0"/>
                  </a:cubicBezTo>
                  <a:cubicBezTo>
                    <a:pt x="4" y="0"/>
                    <a:pt x="0" y="4"/>
                    <a:pt x="0" y="9"/>
                  </a:cubicBezTo>
                  <a:cubicBezTo>
                    <a:pt x="0" y="59"/>
                    <a:pt x="0" y="59"/>
                    <a:pt x="0" y="59"/>
                  </a:cubicBezTo>
                  <a:cubicBezTo>
                    <a:pt x="0" y="64"/>
                    <a:pt x="4" y="68"/>
                    <a:pt x="8" y="68"/>
                  </a:cubicBezTo>
                  <a:cubicBezTo>
                    <a:pt x="124" y="68"/>
                    <a:pt x="124" y="68"/>
                    <a:pt x="124" y="68"/>
                  </a:cubicBezTo>
                  <a:cubicBezTo>
                    <a:pt x="129" y="68"/>
                    <a:pt x="132" y="64"/>
                    <a:pt x="132" y="59"/>
                  </a:cubicBezTo>
                  <a:cubicBezTo>
                    <a:pt x="132" y="9"/>
                    <a:pt x="132" y="9"/>
                    <a:pt x="132" y="9"/>
                  </a:cubicBezTo>
                  <a:cubicBezTo>
                    <a:pt x="132" y="4"/>
                    <a:pt x="129" y="0"/>
                    <a:pt x="124" y="0"/>
                  </a:cubicBezTo>
                </a:path>
              </a:pathLst>
            </a:custGeom>
            <a:solidFill>
              <a:srgbClr val="F9EFE6"/>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70" name="Freeform 62"/>
            <p:cNvSpPr>
              <a:spLocks noEditPoints="1"/>
            </p:cNvSpPr>
            <p:nvPr/>
          </p:nvSpPr>
          <p:spPr bwMode="auto">
            <a:xfrm>
              <a:off x="4576763" y="1047750"/>
              <a:ext cx="611187" cy="339725"/>
            </a:xfrm>
            <a:custGeom>
              <a:avLst/>
              <a:gdLst>
                <a:gd name="T0" fmla="*/ 132 w 144"/>
                <a:gd name="T1" fmla="*/ 0 h 80"/>
                <a:gd name="T2" fmla="*/ 12 w 144"/>
                <a:gd name="T3" fmla="*/ 0 h 80"/>
                <a:gd name="T4" fmla="*/ 0 w 144"/>
                <a:gd name="T5" fmla="*/ 13 h 80"/>
                <a:gd name="T6" fmla="*/ 0 w 144"/>
                <a:gd name="T7" fmla="*/ 15 h 80"/>
                <a:gd name="T8" fmla="*/ 0 w 144"/>
                <a:gd name="T9" fmla="*/ 67 h 80"/>
                <a:gd name="T10" fmla="*/ 0 w 144"/>
                <a:gd name="T11" fmla="*/ 69 h 80"/>
                <a:gd name="T12" fmla="*/ 10 w 144"/>
                <a:gd name="T13" fmla="*/ 80 h 80"/>
                <a:gd name="T14" fmla="*/ 12 w 144"/>
                <a:gd name="T15" fmla="*/ 80 h 80"/>
                <a:gd name="T16" fmla="*/ 130 w 144"/>
                <a:gd name="T17" fmla="*/ 80 h 80"/>
                <a:gd name="T18" fmla="*/ 132 w 144"/>
                <a:gd name="T19" fmla="*/ 80 h 80"/>
                <a:gd name="T20" fmla="*/ 144 w 144"/>
                <a:gd name="T21" fmla="*/ 67 h 80"/>
                <a:gd name="T22" fmla="*/ 144 w 144"/>
                <a:gd name="T23" fmla="*/ 13 h 80"/>
                <a:gd name="T24" fmla="*/ 132 w 144"/>
                <a:gd name="T25" fmla="*/ 0 h 80"/>
                <a:gd name="T26" fmla="*/ 132 w 144"/>
                <a:gd name="T27" fmla="*/ 72 h 80"/>
                <a:gd name="T28" fmla="*/ 12 w 144"/>
                <a:gd name="T29" fmla="*/ 72 h 80"/>
                <a:gd name="T30" fmla="*/ 8 w 144"/>
                <a:gd name="T31" fmla="*/ 67 h 80"/>
                <a:gd name="T32" fmla="*/ 8 w 144"/>
                <a:gd name="T33" fmla="*/ 13 h 80"/>
                <a:gd name="T34" fmla="*/ 12 w 144"/>
                <a:gd name="T35" fmla="*/ 8 h 80"/>
                <a:gd name="T36" fmla="*/ 130 w 144"/>
                <a:gd name="T37" fmla="*/ 8 h 80"/>
                <a:gd name="T38" fmla="*/ 136 w 144"/>
                <a:gd name="T39" fmla="*/ 15 h 80"/>
                <a:gd name="T40" fmla="*/ 136 w 144"/>
                <a:gd name="T41" fmla="*/ 67 h 80"/>
                <a:gd name="T42" fmla="*/ 132 w 144"/>
                <a:gd name="T43" fmla="*/ 72 h 8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144" h="80">
                  <a:moveTo>
                    <a:pt x="132" y="0"/>
                  </a:moveTo>
                  <a:cubicBezTo>
                    <a:pt x="12" y="0"/>
                    <a:pt x="12" y="0"/>
                    <a:pt x="12" y="0"/>
                  </a:cubicBezTo>
                  <a:cubicBezTo>
                    <a:pt x="6" y="0"/>
                    <a:pt x="0" y="6"/>
                    <a:pt x="0" y="13"/>
                  </a:cubicBezTo>
                  <a:cubicBezTo>
                    <a:pt x="0" y="15"/>
                    <a:pt x="0" y="15"/>
                    <a:pt x="0" y="15"/>
                  </a:cubicBezTo>
                  <a:cubicBezTo>
                    <a:pt x="0" y="67"/>
                    <a:pt x="0" y="67"/>
                    <a:pt x="0" y="67"/>
                  </a:cubicBezTo>
                  <a:cubicBezTo>
                    <a:pt x="0" y="69"/>
                    <a:pt x="0" y="69"/>
                    <a:pt x="0" y="69"/>
                  </a:cubicBezTo>
                  <a:cubicBezTo>
                    <a:pt x="0" y="75"/>
                    <a:pt x="5" y="80"/>
                    <a:pt x="10" y="80"/>
                  </a:cubicBezTo>
                  <a:cubicBezTo>
                    <a:pt x="12" y="80"/>
                    <a:pt x="12" y="80"/>
                    <a:pt x="12" y="80"/>
                  </a:cubicBezTo>
                  <a:cubicBezTo>
                    <a:pt x="130" y="80"/>
                    <a:pt x="130" y="80"/>
                    <a:pt x="130" y="80"/>
                  </a:cubicBezTo>
                  <a:cubicBezTo>
                    <a:pt x="132" y="80"/>
                    <a:pt x="132" y="80"/>
                    <a:pt x="132" y="80"/>
                  </a:cubicBezTo>
                  <a:cubicBezTo>
                    <a:pt x="139" y="80"/>
                    <a:pt x="144" y="74"/>
                    <a:pt x="144" y="67"/>
                  </a:cubicBezTo>
                  <a:cubicBezTo>
                    <a:pt x="144" y="13"/>
                    <a:pt x="144" y="13"/>
                    <a:pt x="144" y="13"/>
                  </a:cubicBezTo>
                  <a:cubicBezTo>
                    <a:pt x="144" y="6"/>
                    <a:pt x="139" y="0"/>
                    <a:pt x="132" y="0"/>
                  </a:cubicBezTo>
                  <a:close/>
                  <a:moveTo>
                    <a:pt x="132" y="72"/>
                  </a:moveTo>
                  <a:cubicBezTo>
                    <a:pt x="12" y="72"/>
                    <a:pt x="12" y="72"/>
                    <a:pt x="12" y="72"/>
                  </a:cubicBezTo>
                  <a:cubicBezTo>
                    <a:pt x="10" y="72"/>
                    <a:pt x="8" y="69"/>
                    <a:pt x="8" y="67"/>
                  </a:cubicBezTo>
                  <a:cubicBezTo>
                    <a:pt x="8" y="13"/>
                    <a:pt x="8" y="13"/>
                    <a:pt x="8" y="13"/>
                  </a:cubicBezTo>
                  <a:cubicBezTo>
                    <a:pt x="8" y="10"/>
                    <a:pt x="10" y="8"/>
                    <a:pt x="12" y="8"/>
                  </a:cubicBezTo>
                  <a:cubicBezTo>
                    <a:pt x="130" y="8"/>
                    <a:pt x="130" y="8"/>
                    <a:pt x="130" y="8"/>
                  </a:cubicBezTo>
                  <a:cubicBezTo>
                    <a:pt x="134" y="8"/>
                    <a:pt x="136" y="11"/>
                    <a:pt x="136" y="15"/>
                  </a:cubicBezTo>
                  <a:cubicBezTo>
                    <a:pt x="136" y="67"/>
                    <a:pt x="136" y="67"/>
                    <a:pt x="136" y="67"/>
                  </a:cubicBezTo>
                  <a:cubicBezTo>
                    <a:pt x="136" y="69"/>
                    <a:pt x="134" y="72"/>
                    <a:pt x="132" y="72"/>
                  </a:cubicBezTo>
                  <a:close/>
                </a:path>
              </a:pathLst>
            </a:custGeom>
            <a:solidFill>
              <a:srgbClr val="5B5959"/>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71" name="Freeform 63"/>
            <p:cNvSpPr>
              <a:spLocks noEditPoints="1"/>
            </p:cNvSpPr>
            <p:nvPr/>
          </p:nvSpPr>
          <p:spPr bwMode="auto">
            <a:xfrm>
              <a:off x="5272088" y="1047750"/>
              <a:ext cx="609600" cy="339725"/>
            </a:xfrm>
            <a:custGeom>
              <a:avLst/>
              <a:gdLst>
                <a:gd name="T0" fmla="*/ 132 w 144"/>
                <a:gd name="T1" fmla="*/ 0 h 80"/>
                <a:gd name="T2" fmla="*/ 12 w 144"/>
                <a:gd name="T3" fmla="*/ 0 h 80"/>
                <a:gd name="T4" fmla="*/ 0 w 144"/>
                <a:gd name="T5" fmla="*/ 13 h 80"/>
                <a:gd name="T6" fmla="*/ 0 w 144"/>
                <a:gd name="T7" fmla="*/ 15 h 80"/>
                <a:gd name="T8" fmla="*/ 0 w 144"/>
                <a:gd name="T9" fmla="*/ 67 h 80"/>
                <a:gd name="T10" fmla="*/ 0 w 144"/>
                <a:gd name="T11" fmla="*/ 69 h 80"/>
                <a:gd name="T12" fmla="*/ 10 w 144"/>
                <a:gd name="T13" fmla="*/ 80 h 80"/>
                <a:gd name="T14" fmla="*/ 12 w 144"/>
                <a:gd name="T15" fmla="*/ 80 h 80"/>
                <a:gd name="T16" fmla="*/ 130 w 144"/>
                <a:gd name="T17" fmla="*/ 80 h 80"/>
                <a:gd name="T18" fmla="*/ 132 w 144"/>
                <a:gd name="T19" fmla="*/ 80 h 80"/>
                <a:gd name="T20" fmla="*/ 144 w 144"/>
                <a:gd name="T21" fmla="*/ 67 h 80"/>
                <a:gd name="T22" fmla="*/ 144 w 144"/>
                <a:gd name="T23" fmla="*/ 13 h 80"/>
                <a:gd name="T24" fmla="*/ 132 w 144"/>
                <a:gd name="T25" fmla="*/ 0 h 80"/>
                <a:gd name="T26" fmla="*/ 132 w 144"/>
                <a:gd name="T27" fmla="*/ 72 h 80"/>
                <a:gd name="T28" fmla="*/ 12 w 144"/>
                <a:gd name="T29" fmla="*/ 72 h 80"/>
                <a:gd name="T30" fmla="*/ 8 w 144"/>
                <a:gd name="T31" fmla="*/ 67 h 80"/>
                <a:gd name="T32" fmla="*/ 8 w 144"/>
                <a:gd name="T33" fmla="*/ 13 h 80"/>
                <a:gd name="T34" fmla="*/ 12 w 144"/>
                <a:gd name="T35" fmla="*/ 8 h 80"/>
                <a:gd name="T36" fmla="*/ 130 w 144"/>
                <a:gd name="T37" fmla="*/ 8 h 80"/>
                <a:gd name="T38" fmla="*/ 136 w 144"/>
                <a:gd name="T39" fmla="*/ 15 h 80"/>
                <a:gd name="T40" fmla="*/ 136 w 144"/>
                <a:gd name="T41" fmla="*/ 67 h 80"/>
                <a:gd name="T42" fmla="*/ 132 w 144"/>
                <a:gd name="T43" fmla="*/ 72 h 8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144" h="80">
                  <a:moveTo>
                    <a:pt x="132" y="0"/>
                  </a:moveTo>
                  <a:cubicBezTo>
                    <a:pt x="12" y="0"/>
                    <a:pt x="12" y="0"/>
                    <a:pt x="12" y="0"/>
                  </a:cubicBezTo>
                  <a:cubicBezTo>
                    <a:pt x="6" y="0"/>
                    <a:pt x="0" y="6"/>
                    <a:pt x="0" y="13"/>
                  </a:cubicBezTo>
                  <a:cubicBezTo>
                    <a:pt x="0" y="15"/>
                    <a:pt x="0" y="15"/>
                    <a:pt x="0" y="15"/>
                  </a:cubicBezTo>
                  <a:cubicBezTo>
                    <a:pt x="0" y="67"/>
                    <a:pt x="0" y="67"/>
                    <a:pt x="0" y="67"/>
                  </a:cubicBezTo>
                  <a:cubicBezTo>
                    <a:pt x="0" y="69"/>
                    <a:pt x="0" y="69"/>
                    <a:pt x="0" y="69"/>
                  </a:cubicBezTo>
                  <a:cubicBezTo>
                    <a:pt x="0" y="75"/>
                    <a:pt x="5" y="80"/>
                    <a:pt x="10" y="80"/>
                  </a:cubicBezTo>
                  <a:cubicBezTo>
                    <a:pt x="12" y="80"/>
                    <a:pt x="12" y="80"/>
                    <a:pt x="12" y="80"/>
                  </a:cubicBezTo>
                  <a:cubicBezTo>
                    <a:pt x="130" y="80"/>
                    <a:pt x="130" y="80"/>
                    <a:pt x="130" y="80"/>
                  </a:cubicBezTo>
                  <a:cubicBezTo>
                    <a:pt x="132" y="80"/>
                    <a:pt x="132" y="80"/>
                    <a:pt x="132" y="80"/>
                  </a:cubicBezTo>
                  <a:cubicBezTo>
                    <a:pt x="139" y="80"/>
                    <a:pt x="144" y="74"/>
                    <a:pt x="144" y="67"/>
                  </a:cubicBezTo>
                  <a:cubicBezTo>
                    <a:pt x="144" y="13"/>
                    <a:pt x="144" y="13"/>
                    <a:pt x="144" y="13"/>
                  </a:cubicBezTo>
                  <a:cubicBezTo>
                    <a:pt x="144" y="6"/>
                    <a:pt x="139" y="0"/>
                    <a:pt x="132" y="0"/>
                  </a:cubicBezTo>
                  <a:close/>
                  <a:moveTo>
                    <a:pt x="132" y="72"/>
                  </a:moveTo>
                  <a:cubicBezTo>
                    <a:pt x="12" y="72"/>
                    <a:pt x="12" y="72"/>
                    <a:pt x="12" y="72"/>
                  </a:cubicBezTo>
                  <a:cubicBezTo>
                    <a:pt x="10" y="72"/>
                    <a:pt x="8" y="69"/>
                    <a:pt x="8" y="67"/>
                  </a:cubicBezTo>
                  <a:cubicBezTo>
                    <a:pt x="8" y="13"/>
                    <a:pt x="8" y="13"/>
                    <a:pt x="8" y="13"/>
                  </a:cubicBezTo>
                  <a:cubicBezTo>
                    <a:pt x="8" y="10"/>
                    <a:pt x="10" y="8"/>
                    <a:pt x="12" y="8"/>
                  </a:cubicBezTo>
                  <a:cubicBezTo>
                    <a:pt x="130" y="8"/>
                    <a:pt x="130" y="8"/>
                    <a:pt x="130" y="8"/>
                  </a:cubicBezTo>
                  <a:cubicBezTo>
                    <a:pt x="134" y="8"/>
                    <a:pt x="136" y="11"/>
                    <a:pt x="136" y="15"/>
                  </a:cubicBezTo>
                  <a:cubicBezTo>
                    <a:pt x="136" y="67"/>
                    <a:pt x="136" y="67"/>
                    <a:pt x="136" y="67"/>
                  </a:cubicBezTo>
                  <a:cubicBezTo>
                    <a:pt x="136" y="69"/>
                    <a:pt x="134" y="72"/>
                    <a:pt x="132" y="72"/>
                  </a:cubicBezTo>
                  <a:close/>
                </a:path>
              </a:pathLst>
            </a:custGeom>
            <a:solidFill>
              <a:srgbClr val="5B5959"/>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72" name="Freeform 64"/>
            <p:cNvSpPr/>
            <p:nvPr/>
          </p:nvSpPr>
          <p:spPr bwMode="auto">
            <a:xfrm>
              <a:off x="4373563" y="1182688"/>
              <a:ext cx="238125" cy="50800"/>
            </a:xfrm>
            <a:custGeom>
              <a:avLst/>
              <a:gdLst>
                <a:gd name="T0" fmla="*/ 56 w 56"/>
                <a:gd name="T1" fmla="*/ 7 h 12"/>
                <a:gd name="T2" fmla="*/ 53 w 56"/>
                <a:gd name="T3" fmla="*/ 12 h 12"/>
                <a:gd name="T4" fmla="*/ 4 w 56"/>
                <a:gd name="T5" fmla="*/ 12 h 12"/>
                <a:gd name="T6" fmla="*/ 0 w 56"/>
                <a:gd name="T7" fmla="*/ 7 h 12"/>
                <a:gd name="T8" fmla="*/ 0 w 56"/>
                <a:gd name="T9" fmla="*/ 5 h 12"/>
                <a:gd name="T10" fmla="*/ 4 w 56"/>
                <a:gd name="T11" fmla="*/ 0 h 12"/>
                <a:gd name="T12" fmla="*/ 53 w 56"/>
                <a:gd name="T13" fmla="*/ 0 h 12"/>
                <a:gd name="T14" fmla="*/ 56 w 56"/>
                <a:gd name="T15" fmla="*/ 5 h 12"/>
                <a:gd name="T16" fmla="*/ 56 w 56"/>
                <a:gd name="T17" fmla="*/ 7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56" h="12">
                  <a:moveTo>
                    <a:pt x="56" y="7"/>
                  </a:moveTo>
                  <a:cubicBezTo>
                    <a:pt x="56" y="10"/>
                    <a:pt x="55" y="12"/>
                    <a:pt x="53" y="12"/>
                  </a:cubicBezTo>
                  <a:cubicBezTo>
                    <a:pt x="4" y="12"/>
                    <a:pt x="4" y="12"/>
                    <a:pt x="4" y="12"/>
                  </a:cubicBezTo>
                  <a:cubicBezTo>
                    <a:pt x="2" y="12"/>
                    <a:pt x="0" y="10"/>
                    <a:pt x="0" y="7"/>
                  </a:cubicBezTo>
                  <a:cubicBezTo>
                    <a:pt x="0" y="5"/>
                    <a:pt x="0" y="5"/>
                    <a:pt x="0" y="5"/>
                  </a:cubicBezTo>
                  <a:cubicBezTo>
                    <a:pt x="0" y="2"/>
                    <a:pt x="2" y="0"/>
                    <a:pt x="4" y="0"/>
                  </a:cubicBezTo>
                  <a:cubicBezTo>
                    <a:pt x="53" y="0"/>
                    <a:pt x="53" y="0"/>
                    <a:pt x="53" y="0"/>
                  </a:cubicBezTo>
                  <a:cubicBezTo>
                    <a:pt x="55" y="0"/>
                    <a:pt x="56" y="2"/>
                    <a:pt x="56" y="5"/>
                  </a:cubicBezTo>
                  <a:lnTo>
                    <a:pt x="56" y="7"/>
                  </a:lnTo>
                  <a:close/>
                </a:path>
              </a:pathLst>
            </a:custGeom>
            <a:solidFill>
              <a:srgbClr val="5B5959"/>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73" name="Freeform 65"/>
            <p:cNvSpPr/>
            <p:nvPr/>
          </p:nvSpPr>
          <p:spPr bwMode="auto">
            <a:xfrm>
              <a:off x="5865813" y="1182688"/>
              <a:ext cx="236537" cy="50800"/>
            </a:xfrm>
            <a:custGeom>
              <a:avLst/>
              <a:gdLst>
                <a:gd name="T0" fmla="*/ 56 w 56"/>
                <a:gd name="T1" fmla="*/ 7 h 12"/>
                <a:gd name="T2" fmla="*/ 53 w 56"/>
                <a:gd name="T3" fmla="*/ 12 h 12"/>
                <a:gd name="T4" fmla="*/ 4 w 56"/>
                <a:gd name="T5" fmla="*/ 12 h 12"/>
                <a:gd name="T6" fmla="*/ 0 w 56"/>
                <a:gd name="T7" fmla="*/ 7 h 12"/>
                <a:gd name="T8" fmla="*/ 0 w 56"/>
                <a:gd name="T9" fmla="*/ 5 h 12"/>
                <a:gd name="T10" fmla="*/ 4 w 56"/>
                <a:gd name="T11" fmla="*/ 0 h 12"/>
                <a:gd name="T12" fmla="*/ 53 w 56"/>
                <a:gd name="T13" fmla="*/ 0 h 12"/>
                <a:gd name="T14" fmla="*/ 56 w 56"/>
                <a:gd name="T15" fmla="*/ 5 h 12"/>
                <a:gd name="T16" fmla="*/ 56 w 56"/>
                <a:gd name="T17" fmla="*/ 7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56" h="12">
                  <a:moveTo>
                    <a:pt x="56" y="7"/>
                  </a:moveTo>
                  <a:cubicBezTo>
                    <a:pt x="56" y="10"/>
                    <a:pt x="55" y="12"/>
                    <a:pt x="53" y="12"/>
                  </a:cubicBezTo>
                  <a:cubicBezTo>
                    <a:pt x="4" y="12"/>
                    <a:pt x="4" y="12"/>
                    <a:pt x="4" y="12"/>
                  </a:cubicBezTo>
                  <a:cubicBezTo>
                    <a:pt x="2" y="12"/>
                    <a:pt x="0" y="10"/>
                    <a:pt x="0" y="7"/>
                  </a:cubicBezTo>
                  <a:cubicBezTo>
                    <a:pt x="0" y="5"/>
                    <a:pt x="0" y="5"/>
                    <a:pt x="0" y="5"/>
                  </a:cubicBezTo>
                  <a:cubicBezTo>
                    <a:pt x="0" y="2"/>
                    <a:pt x="2" y="0"/>
                    <a:pt x="4" y="0"/>
                  </a:cubicBezTo>
                  <a:cubicBezTo>
                    <a:pt x="53" y="0"/>
                    <a:pt x="53" y="0"/>
                    <a:pt x="53" y="0"/>
                  </a:cubicBezTo>
                  <a:cubicBezTo>
                    <a:pt x="55" y="0"/>
                    <a:pt x="56" y="2"/>
                    <a:pt x="56" y="5"/>
                  </a:cubicBezTo>
                  <a:lnTo>
                    <a:pt x="56" y="7"/>
                  </a:lnTo>
                  <a:close/>
                </a:path>
              </a:pathLst>
            </a:custGeom>
            <a:solidFill>
              <a:srgbClr val="5B5959"/>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sp>
          <p:nvSpPr>
            <p:cNvPr id="174" name="Freeform 66"/>
            <p:cNvSpPr/>
            <p:nvPr/>
          </p:nvSpPr>
          <p:spPr bwMode="auto">
            <a:xfrm>
              <a:off x="5170488" y="1182688"/>
              <a:ext cx="134937" cy="50800"/>
            </a:xfrm>
            <a:custGeom>
              <a:avLst/>
              <a:gdLst>
                <a:gd name="T0" fmla="*/ 32 w 32"/>
                <a:gd name="T1" fmla="*/ 7 h 12"/>
                <a:gd name="T2" fmla="*/ 30 w 32"/>
                <a:gd name="T3" fmla="*/ 12 h 12"/>
                <a:gd name="T4" fmla="*/ 2 w 32"/>
                <a:gd name="T5" fmla="*/ 12 h 12"/>
                <a:gd name="T6" fmla="*/ 0 w 32"/>
                <a:gd name="T7" fmla="*/ 7 h 12"/>
                <a:gd name="T8" fmla="*/ 0 w 32"/>
                <a:gd name="T9" fmla="*/ 5 h 12"/>
                <a:gd name="T10" fmla="*/ 2 w 32"/>
                <a:gd name="T11" fmla="*/ 0 h 12"/>
                <a:gd name="T12" fmla="*/ 30 w 32"/>
                <a:gd name="T13" fmla="*/ 0 h 12"/>
                <a:gd name="T14" fmla="*/ 32 w 32"/>
                <a:gd name="T15" fmla="*/ 5 h 12"/>
                <a:gd name="T16" fmla="*/ 32 w 32"/>
                <a:gd name="T17" fmla="*/ 7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2" h="12">
                  <a:moveTo>
                    <a:pt x="32" y="7"/>
                  </a:moveTo>
                  <a:cubicBezTo>
                    <a:pt x="32" y="10"/>
                    <a:pt x="31" y="12"/>
                    <a:pt x="30" y="12"/>
                  </a:cubicBezTo>
                  <a:cubicBezTo>
                    <a:pt x="2" y="12"/>
                    <a:pt x="2" y="12"/>
                    <a:pt x="2" y="12"/>
                  </a:cubicBezTo>
                  <a:cubicBezTo>
                    <a:pt x="1" y="12"/>
                    <a:pt x="0" y="10"/>
                    <a:pt x="0" y="7"/>
                  </a:cubicBezTo>
                  <a:cubicBezTo>
                    <a:pt x="0" y="5"/>
                    <a:pt x="0" y="5"/>
                    <a:pt x="0" y="5"/>
                  </a:cubicBezTo>
                  <a:cubicBezTo>
                    <a:pt x="0" y="2"/>
                    <a:pt x="1" y="0"/>
                    <a:pt x="2" y="0"/>
                  </a:cubicBezTo>
                  <a:cubicBezTo>
                    <a:pt x="30" y="0"/>
                    <a:pt x="30" y="0"/>
                    <a:pt x="30" y="0"/>
                  </a:cubicBezTo>
                  <a:cubicBezTo>
                    <a:pt x="31" y="0"/>
                    <a:pt x="32" y="2"/>
                    <a:pt x="32" y="5"/>
                  </a:cubicBezTo>
                  <a:lnTo>
                    <a:pt x="32" y="7"/>
                  </a:lnTo>
                  <a:close/>
                </a:path>
              </a:pathLst>
            </a:custGeom>
            <a:solidFill>
              <a:srgbClr val="5B5959"/>
            </a:solidFill>
            <a:ln>
              <a:noFill/>
            </a:ln>
            <a:extLst>
              <a:ext uri="{91240B29-F687-4F45-9708-019B960494DF}">
                <a14:hiddenLine xmlns:a14="http://schemas.microsoft.com/office/drawing/2010/main" w="9525">
                  <a:solidFill>
                    <a:srgbClr val="000000"/>
                  </a:solidFill>
                  <a:round/>
                </a14:hiddenLine>
              </a:ext>
            </a:extLst>
          </p:spPr>
          <p:txBody>
            <a:bodyPr vert="horz" wrap="square" lIns="91440" tIns="45720" rIns="91440" bIns="45720" numCol="1" anchor="t" anchorCtr="0" compatLnSpc="1"/>
            <a:lstStyle/>
            <a:p>
              <a:endParaRPr lang="zh-CN" altLang="en-US"/>
            </a:p>
          </p:txBody>
        </p:sp>
      </p:gr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上凸带形 1"/>
          <p:cNvSpPr/>
          <p:nvPr/>
        </p:nvSpPr>
        <p:spPr>
          <a:xfrm>
            <a:off x="3281422" y="282521"/>
            <a:ext cx="4879940" cy="1341563"/>
          </a:xfrm>
          <a:prstGeom prst="ribbon2">
            <a:avLst>
              <a:gd name="adj1" fmla="val 16667"/>
              <a:gd name="adj2" fmla="val 75000"/>
            </a:avLst>
          </a:prstGeom>
          <a:solidFill>
            <a:srgbClr val="FFC000"/>
          </a:solidFill>
          <a:ln>
            <a:solidFill>
              <a:srgbClr val="31859C"/>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 name="文本框 2"/>
          <p:cNvSpPr txBox="1"/>
          <p:nvPr/>
        </p:nvSpPr>
        <p:spPr>
          <a:xfrm>
            <a:off x="4004838" y="389459"/>
            <a:ext cx="3622878" cy="1076325"/>
          </a:xfrm>
          <a:prstGeom prst="rect">
            <a:avLst/>
          </a:prstGeom>
          <a:noFill/>
        </p:spPr>
        <p:txBody>
          <a:bodyPr wrap="square" rtlCol="0">
            <a:spAutoFit/>
          </a:bodyPr>
          <a:lstStyle/>
          <a:p>
            <a:pPr algn="ctr"/>
            <a:r>
              <a:rPr lang="zh-CN" altLang="en-US" sz="3200" b="1" dirty="0" smtClean="0">
                <a:solidFill>
                  <a:schemeClr val="bg1"/>
                </a:solidFill>
                <a:latin typeface="微软雅黑" panose="020B0503020204020204" pitchFamily="34" charset="-122"/>
                <a:ea typeface="微软雅黑" panose="020B0503020204020204" pitchFamily="34" charset="-122"/>
              </a:rPr>
              <a:t>任务一</a:t>
            </a:r>
            <a:r>
              <a:rPr lang="en-US" altLang="zh-CN" sz="3200" b="1" dirty="0" smtClean="0">
                <a:solidFill>
                  <a:schemeClr val="bg1"/>
                </a:solidFill>
                <a:latin typeface="微软雅黑" panose="020B0503020204020204" pitchFamily="34" charset="-122"/>
                <a:ea typeface="微软雅黑" panose="020B0503020204020204" pitchFamily="34" charset="-122"/>
              </a:rPr>
              <a:t>  </a:t>
            </a:r>
            <a:r>
              <a:rPr lang="zh-CN" altLang="en-US" sz="3200" b="1" dirty="0" smtClean="0">
                <a:solidFill>
                  <a:schemeClr val="bg1"/>
                </a:solidFill>
                <a:latin typeface="微软雅黑" panose="020B0503020204020204" pitchFamily="34" charset="-122"/>
                <a:ea typeface="微软雅黑" panose="020B0503020204020204" pitchFamily="34" charset="-122"/>
              </a:rPr>
              <a:t>老年社会适应的基本认知</a:t>
            </a:r>
            <a:endParaRPr lang="zh-CN" altLang="en-US" sz="3200" b="1" dirty="0" smtClean="0">
              <a:solidFill>
                <a:schemeClr val="bg1"/>
              </a:solidFill>
              <a:latin typeface="微软雅黑" panose="020B0503020204020204" pitchFamily="34" charset="-122"/>
              <a:ea typeface="微软雅黑" panose="020B0503020204020204" pitchFamily="34" charset="-122"/>
            </a:endParaRPr>
          </a:p>
        </p:txBody>
      </p:sp>
      <p:cxnSp>
        <p:nvCxnSpPr>
          <p:cNvPr id="5" name="直接连接符 4"/>
          <p:cNvCxnSpPr/>
          <p:nvPr/>
        </p:nvCxnSpPr>
        <p:spPr>
          <a:xfrm>
            <a:off x="1182354" y="3941643"/>
            <a:ext cx="9845310" cy="0"/>
          </a:xfrm>
          <a:prstGeom prst="line">
            <a:avLst/>
          </a:prstGeom>
          <a:ln w="12700">
            <a:solidFill>
              <a:srgbClr val="31859C"/>
            </a:solidFill>
            <a:prstDash val="dash"/>
          </a:ln>
        </p:spPr>
        <p:style>
          <a:lnRef idx="1">
            <a:schemeClr val="accent1"/>
          </a:lnRef>
          <a:fillRef idx="0">
            <a:schemeClr val="accent1"/>
          </a:fillRef>
          <a:effectRef idx="0">
            <a:schemeClr val="accent1"/>
          </a:effectRef>
          <a:fontRef idx="minor">
            <a:schemeClr val="tx1"/>
          </a:fontRef>
        </p:style>
      </p:cxnSp>
      <p:grpSp>
        <p:nvGrpSpPr>
          <p:cNvPr id="9" name="组合 8"/>
          <p:cNvGrpSpPr/>
          <p:nvPr/>
        </p:nvGrpSpPr>
        <p:grpSpPr>
          <a:xfrm>
            <a:off x="586257" y="3345546"/>
            <a:ext cx="1192193" cy="1192193"/>
            <a:chOff x="-1620456" y="1967696"/>
            <a:chExt cx="1192193" cy="1192193"/>
          </a:xfrm>
          <a:solidFill>
            <a:srgbClr val="FF0000"/>
          </a:solidFill>
        </p:grpSpPr>
        <p:sp>
          <p:nvSpPr>
            <p:cNvPr id="7" name="三十二角星 6"/>
            <p:cNvSpPr/>
            <p:nvPr/>
          </p:nvSpPr>
          <p:spPr>
            <a:xfrm>
              <a:off x="-1620456" y="1967696"/>
              <a:ext cx="1192193" cy="1192193"/>
            </a:xfrm>
            <a:prstGeom prst="star32">
              <a:avLst>
                <a:gd name="adj" fmla="val 45267"/>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6" name="椭圆 5"/>
            <p:cNvSpPr/>
            <p:nvPr/>
          </p:nvSpPr>
          <p:spPr>
            <a:xfrm>
              <a:off x="-1522071" y="2066081"/>
              <a:ext cx="995422" cy="995422"/>
            </a:xfrm>
            <a:prstGeom prst="ellipse">
              <a:avLst/>
            </a:prstGeom>
            <a:grpFill/>
            <a:ln>
              <a:solidFill>
                <a:schemeClr val="bg1"/>
              </a:solid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8" name="文本框 7"/>
            <p:cNvSpPr txBox="1"/>
            <p:nvPr/>
          </p:nvSpPr>
          <p:spPr>
            <a:xfrm>
              <a:off x="-1451610" y="2354580"/>
              <a:ext cx="891540" cy="483235"/>
            </a:xfrm>
            <a:prstGeom prst="rect">
              <a:avLst/>
            </a:prstGeom>
            <a:grpFill/>
          </p:spPr>
          <p:txBody>
            <a:bodyPr wrap="square" rtlCol="0">
              <a:spAutoFit/>
            </a:bodyPr>
            <a:lstStyle/>
            <a:p>
              <a:pPr algn="dist"/>
              <a:r>
                <a:rPr lang="zh-CN" altLang="en-US" sz="2400" b="1" dirty="0">
                  <a:solidFill>
                    <a:schemeClr val="bg1"/>
                  </a:solidFill>
                  <a:latin typeface="微软雅黑" panose="020B0503020204020204" pitchFamily="34" charset="-122"/>
                  <a:ea typeface="微软雅黑" panose="020B0503020204020204" pitchFamily="34" charset="-122"/>
                </a:rPr>
                <a:t>壹 </a:t>
              </a:r>
              <a:endParaRPr lang="zh-CN" altLang="en-US" sz="2400" b="1" dirty="0">
                <a:solidFill>
                  <a:schemeClr val="bg1"/>
                </a:solidFill>
                <a:latin typeface="微软雅黑" panose="020B0503020204020204" pitchFamily="34" charset="-122"/>
                <a:ea typeface="微软雅黑" panose="020B0503020204020204" pitchFamily="34" charset="-122"/>
              </a:endParaRPr>
            </a:p>
          </p:txBody>
        </p:sp>
      </p:grpSp>
      <p:grpSp>
        <p:nvGrpSpPr>
          <p:cNvPr id="10" name="组合 9"/>
          <p:cNvGrpSpPr/>
          <p:nvPr/>
        </p:nvGrpSpPr>
        <p:grpSpPr>
          <a:xfrm>
            <a:off x="10196601" y="3192355"/>
            <a:ext cx="1498575" cy="1498575"/>
            <a:chOff x="-1620456" y="1967696"/>
            <a:chExt cx="1192193" cy="1192193"/>
          </a:xfrm>
          <a:solidFill>
            <a:srgbClr val="C00000"/>
          </a:solidFill>
        </p:grpSpPr>
        <p:sp>
          <p:nvSpPr>
            <p:cNvPr id="11" name="三十二角星 10"/>
            <p:cNvSpPr/>
            <p:nvPr/>
          </p:nvSpPr>
          <p:spPr>
            <a:xfrm>
              <a:off x="-1620456" y="1967696"/>
              <a:ext cx="1192193" cy="1192193"/>
            </a:xfrm>
            <a:prstGeom prst="star32">
              <a:avLst>
                <a:gd name="adj" fmla="val 45267"/>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椭圆 11"/>
            <p:cNvSpPr/>
            <p:nvPr/>
          </p:nvSpPr>
          <p:spPr>
            <a:xfrm>
              <a:off x="-1522071" y="2066081"/>
              <a:ext cx="995422" cy="995422"/>
            </a:xfrm>
            <a:prstGeom prst="ellipse">
              <a:avLst/>
            </a:prstGeom>
            <a:grpFill/>
            <a:ln>
              <a:solidFill>
                <a:schemeClr val="bg1"/>
              </a:solid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文本框 12"/>
            <p:cNvSpPr txBox="1"/>
            <p:nvPr/>
          </p:nvSpPr>
          <p:spPr>
            <a:xfrm>
              <a:off x="-1451610" y="2354580"/>
              <a:ext cx="891540" cy="465218"/>
            </a:xfrm>
            <a:prstGeom prst="rect">
              <a:avLst/>
            </a:prstGeom>
            <a:grpFill/>
          </p:spPr>
          <p:txBody>
            <a:bodyPr wrap="square" rtlCol="0">
              <a:spAutoFit/>
            </a:bodyPr>
            <a:lstStyle/>
            <a:p>
              <a:pPr algn="dist"/>
              <a:r>
                <a:rPr lang="zh-CN" altLang="en-US" sz="3200" b="1" dirty="0" smtClean="0">
                  <a:solidFill>
                    <a:schemeClr val="bg1"/>
                  </a:solidFill>
                  <a:latin typeface="微软雅黑" panose="020B0503020204020204" pitchFamily="34" charset="-122"/>
                  <a:ea typeface="微软雅黑" panose="020B0503020204020204" pitchFamily="34" charset="-122"/>
                </a:rPr>
                <a:t>肆 </a:t>
              </a:r>
              <a:endParaRPr lang="zh-CN" altLang="en-US" sz="3200" b="1" dirty="0">
                <a:solidFill>
                  <a:schemeClr val="bg1"/>
                </a:solidFill>
                <a:latin typeface="微软雅黑" panose="020B0503020204020204" pitchFamily="34" charset="-122"/>
                <a:ea typeface="微软雅黑" panose="020B0503020204020204" pitchFamily="34" charset="-122"/>
              </a:endParaRPr>
            </a:p>
          </p:txBody>
        </p:sp>
      </p:grpSp>
      <p:grpSp>
        <p:nvGrpSpPr>
          <p:cNvPr id="20" name="组合 19"/>
          <p:cNvGrpSpPr/>
          <p:nvPr/>
        </p:nvGrpSpPr>
        <p:grpSpPr>
          <a:xfrm>
            <a:off x="3943086" y="3428057"/>
            <a:ext cx="995422" cy="995422"/>
            <a:chOff x="2783709" y="3176665"/>
            <a:chExt cx="995422" cy="995422"/>
          </a:xfrm>
        </p:grpSpPr>
        <p:sp>
          <p:nvSpPr>
            <p:cNvPr id="17" name="椭圆 16"/>
            <p:cNvSpPr/>
            <p:nvPr/>
          </p:nvSpPr>
          <p:spPr>
            <a:xfrm>
              <a:off x="2783709" y="3176665"/>
              <a:ext cx="995422" cy="995422"/>
            </a:xfrm>
            <a:prstGeom prst="ellipse">
              <a:avLst/>
            </a:prstGeom>
            <a:solidFill>
              <a:srgbClr val="7030A0"/>
            </a:solidFill>
            <a:ln w="38100">
              <a:solidFill>
                <a:schemeClr val="bg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8" name="文本框 17"/>
            <p:cNvSpPr txBox="1"/>
            <p:nvPr/>
          </p:nvSpPr>
          <p:spPr>
            <a:xfrm>
              <a:off x="2854170" y="3465164"/>
              <a:ext cx="891540" cy="483235"/>
            </a:xfrm>
            <a:prstGeom prst="rect">
              <a:avLst/>
            </a:prstGeom>
            <a:noFill/>
          </p:spPr>
          <p:txBody>
            <a:bodyPr wrap="square" rtlCol="0">
              <a:spAutoFit/>
            </a:bodyPr>
            <a:lstStyle/>
            <a:p>
              <a:pPr algn="dist"/>
              <a:r>
                <a:rPr lang="zh-CN" altLang="en-US" sz="2400" b="1" dirty="0">
                  <a:solidFill>
                    <a:schemeClr val="bg1"/>
                  </a:solidFill>
                  <a:latin typeface="微软雅黑" panose="020B0503020204020204" pitchFamily="34" charset="-122"/>
                  <a:ea typeface="微软雅黑" panose="020B0503020204020204" pitchFamily="34" charset="-122"/>
                </a:rPr>
                <a:t>二</a:t>
              </a:r>
              <a:endParaRPr lang="zh-CN" altLang="en-US" sz="2400" b="1" dirty="0">
                <a:solidFill>
                  <a:schemeClr val="bg1"/>
                </a:solidFill>
                <a:latin typeface="微软雅黑" panose="020B0503020204020204" pitchFamily="34" charset="-122"/>
                <a:ea typeface="微软雅黑" panose="020B0503020204020204" pitchFamily="34" charset="-122"/>
              </a:endParaRPr>
            </a:p>
          </p:txBody>
        </p:sp>
      </p:grpSp>
      <p:grpSp>
        <p:nvGrpSpPr>
          <p:cNvPr id="21" name="组合 20"/>
          <p:cNvGrpSpPr/>
          <p:nvPr/>
        </p:nvGrpSpPr>
        <p:grpSpPr>
          <a:xfrm>
            <a:off x="7121171" y="3416635"/>
            <a:ext cx="995422" cy="995422"/>
            <a:chOff x="2783709" y="3176665"/>
            <a:chExt cx="995422" cy="995422"/>
          </a:xfrm>
        </p:grpSpPr>
        <p:sp>
          <p:nvSpPr>
            <p:cNvPr id="22" name="椭圆 21"/>
            <p:cNvSpPr/>
            <p:nvPr/>
          </p:nvSpPr>
          <p:spPr>
            <a:xfrm>
              <a:off x="2783709" y="3176665"/>
              <a:ext cx="995422" cy="995422"/>
            </a:xfrm>
            <a:prstGeom prst="ellipse">
              <a:avLst/>
            </a:prstGeom>
            <a:solidFill>
              <a:srgbClr val="0070C0"/>
            </a:solidFill>
            <a:ln w="38100">
              <a:solidFill>
                <a:schemeClr val="bg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3" name="文本框 22"/>
            <p:cNvSpPr txBox="1"/>
            <p:nvPr/>
          </p:nvSpPr>
          <p:spPr>
            <a:xfrm>
              <a:off x="2854170" y="3465164"/>
              <a:ext cx="891540" cy="483235"/>
            </a:xfrm>
            <a:prstGeom prst="rect">
              <a:avLst/>
            </a:prstGeom>
            <a:noFill/>
          </p:spPr>
          <p:txBody>
            <a:bodyPr wrap="square" rtlCol="0">
              <a:spAutoFit/>
            </a:bodyPr>
            <a:lstStyle/>
            <a:p>
              <a:pPr algn="dist"/>
              <a:r>
                <a:rPr lang="zh-CN" altLang="en-US" sz="2400" b="1" dirty="0">
                  <a:solidFill>
                    <a:schemeClr val="bg1"/>
                  </a:solidFill>
                  <a:latin typeface="微软雅黑" panose="020B0503020204020204" pitchFamily="34" charset="-122"/>
                  <a:ea typeface="微软雅黑" panose="020B0503020204020204" pitchFamily="34" charset="-122"/>
                </a:rPr>
                <a:t>三</a:t>
              </a:r>
              <a:endParaRPr lang="zh-CN" altLang="en-US" sz="2400" b="1" dirty="0">
                <a:solidFill>
                  <a:schemeClr val="bg1"/>
                </a:solidFill>
                <a:latin typeface="微软雅黑" panose="020B0503020204020204" pitchFamily="34" charset="-122"/>
                <a:ea typeface="微软雅黑" panose="020B0503020204020204" pitchFamily="34" charset="-122"/>
              </a:endParaRPr>
            </a:p>
          </p:txBody>
        </p:sp>
      </p:grpSp>
      <p:sp>
        <p:nvSpPr>
          <p:cNvPr id="33" name="文本框 32"/>
          <p:cNvSpPr txBox="1"/>
          <p:nvPr/>
        </p:nvSpPr>
        <p:spPr>
          <a:xfrm>
            <a:off x="286735" y="4721329"/>
            <a:ext cx="1779810" cy="1814830"/>
          </a:xfrm>
          <a:prstGeom prst="rect">
            <a:avLst/>
          </a:prstGeom>
          <a:noFill/>
        </p:spPr>
        <p:txBody>
          <a:bodyPr wrap="square" rtlCol="0">
            <a:spAutoFit/>
          </a:bodyPr>
          <a:lstStyle/>
          <a:p>
            <a:pPr algn="ctr"/>
            <a:r>
              <a:rPr lang="zh-CN" altLang="en-US" sz="2800" dirty="0" smtClean="0">
                <a:solidFill>
                  <a:schemeClr val="bg2">
                    <a:lumMod val="25000"/>
                  </a:schemeClr>
                </a:solidFill>
                <a:latin typeface="微软雅黑" panose="020B0503020204020204" pitchFamily="34" charset="-122"/>
                <a:ea typeface="微软雅黑" panose="020B0503020204020204" pitchFamily="34" charset="-122"/>
              </a:rPr>
              <a:t>认识老年人社会适应与心理防御机制</a:t>
            </a:r>
            <a:endParaRPr lang="zh-CN" altLang="en-US" sz="2800" dirty="0" smtClean="0">
              <a:solidFill>
                <a:schemeClr val="bg2">
                  <a:lumMod val="25000"/>
                </a:schemeClr>
              </a:solidFill>
              <a:latin typeface="微软雅黑" panose="020B0503020204020204" pitchFamily="34" charset="-122"/>
              <a:ea typeface="微软雅黑" panose="020B0503020204020204" pitchFamily="34" charset="-122"/>
            </a:endParaRPr>
          </a:p>
        </p:txBody>
      </p:sp>
      <p:sp>
        <p:nvSpPr>
          <p:cNvPr id="34" name="矩形 33"/>
          <p:cNvSpPr/>
          <p:nvPr/>
        </p:nvSpPr>
        <p:spPr>
          <a:xfrm>
            <a:off x="2993195" y="2678771"/>
            <a:ext cx="4450080" cy="521970"/>
          </a:xfrm>
          <a:prstGeom prst="rect">
            <a:avLst/>
          </a:prstGeom>
        </p:spPr>
        <p:txBody>
          <a:bodyPr wrap="none">
            <a:spAutoFit/>
          </a:bodyPr>
          <a:lstStyle/>
          <a:p>
            <a:pPr algn="ctr"/>
            <a:r>
              <a:rPr lang="zh-CN" altLang="en-US" sz="2800" b="1" dirty="0" smtClean="0">
                <a:solidFill>
                  <a:srgbClr val="31859C"/>
                </a:solidFill>
                <a:latin typeface="微软雅黑" panose="020B0503020204020204" pitchFamily="34" charset="-122"/>
                <a:ea typeface="微软雅黑" panose="020B0503020204020204" pitchFamily="34" charset="-122"/>
              </a:rPr>
              <a:t>运用老年人的社会适应理论</a:t>
            </a:r>
            <a:endParaRPr lang="zh-CN" altLang="en-US" sz="2800" b="1" dirty="0" smtClean="0">
              <a:solidFill>
                <a:srgbClr val="31859C"/>
              </a:solidFill>
              <a:latin typeface="微软雅黑" panose="020B0503020204020204" pitchFamily="34" charset="-122"/>
              <a:ea typeface="微软雅黑" panose="020B0503020204020204" pitchFamily="34" charset="-122"/>
            </a:endParaRPr>
          </a:p>
        </p:txBody>
      </p:sp>
      <p:sp>
        <p:nvSpPr>
          <p:cNvPr id="35" name="矩形 34"/>
          <p:cNvSpPr/>
          <p:nvPr/>
        </p:nvSpPr>
        <p:spPr>
          <a:xfrm>
            <a:off x="5921489" y="4745069"/>
            <a:ext cx="5516880" cy="521970"/>
          </a:xfrm>
          <a:prstGeom prst="rect">
            <a:avLst/>
          </a:prstGeom>
        </p:spPr>
        <p:txBody>
          <a:bodyPr wrap="none">
            <a:spAutoFit/>
          </a:bodyPr>
          <a:lstStyle/>
          <a:p>
            <a:pPr algn="ctr"/>
            <a:r>
              <a:rPr lang="zh-CN" altLang="en-US" sz="2800" b="1" dirty="0" smtClean="0">
                <a:solidFill>
                  <a:srgbClr val="31859C"/>
                </a:solidFill>
                <a:latin typeface="微软雅黑" panose="020B0503020204020204" pitchFamily="34" charset="-122"/>
                <a:ea typeface="微软雅黑" panose="020B0503020204020204" pitchFamily="34" charset="-122"/>
              </a:rPr>
              <a:t>分析老年人社会适应性的影响因素</a:t>
            </a:r>
            <a:endParaRPr lang="zh-CN" altLang="en-US" sz="2800" b="1" dirty="0" smtClean="0">
              <a:solidFill>
                <a:srgbClr val="31859C"/>
              </a:solidFill>
              <a:latin typeface="微软雅黑" panose="020B0503020204020204" pitchFamily="34" charset="-122"/>
              <a:ea typeface="微软雅黑" panose="020B0503020204020204" pitchFamily="34" charset="-122"/>
            </a:endParaRPr>
          </a:p>
        </p:txBody>
      </p:sp>
      <p:sp>
        <p:nvSpPr>
          <p:cNvPr id="38" name="文本框 37"/>
          <p:cNvSpPr txBox="1"/>
          <p:nvPr/>
        </p:nvSpPr>
        <p:spPr>
          <a:xfrm>
            <a:off x="10011022" y="1426027"/>
            <a:ext cx="1779810" cy="1383665"/>
          </a:xfrm>
          <a:prstGeom prst="rect">
            <a:avLst/>
          </a:prstGeom>
          <a:noFill/>
        </p:spPr>
        <p:txBody>
          <a:bodyPr wrap="square" rtlCol="0">
            <a:spAutoFit/>
          </a:bodyPr>
          <a:lstStyle/>
          <a:p>
            <a:pPr algn="ctr"/>
            <a:r>
              <a:rPr lang="zh-CN" altLang="en-US" sz="2800" dirty="0" smtClean="0">
                <a:solidFill>
                  <a:schemeClr val="bg2">
                    <a:lumMod val="25000"/>
                  </a:schemeClr>
                </a:solidFill>
                <a:latin typeface="微软雅黑" panose="020B0503020204020204" pitchFamily="34" charset="-122"/>
                <a:ea typeface="微软雅黑" panose="020B0503020204020204" pitchFamily="34" charset="-122"/>
              </a:rPr>
              <a:t>促进老年人社会适应</a:t>
            </a:r>
            <a:endParaRPr lang="zh-CN" altLang="en-US" sz="2800" dirty="0" smtClean="0">
              <a:solidFill>
                <a:schemeClr val="bg2">
                  <a:lumMod val="25000"/>
                </a:schemeClr>
              </a:solidFill>
              <a:latin typeface="微软雅黑" panose="020B0503020204020204" pitchFamily="34" charset="-122"/>
              <a:ea typeface="微软雅黑" panose="020B0503020204020204" pitchFamily="34" charset="-122"/>
            </a:endParaRPr>
          </a:p>
        </p:txBody>
      </p:sp>
      <p:cxnSp>
        <p:nvCxnSpPr>
          <p:cNvPr id="40" name="直接连接符 39"/>
          <p:cNvCxnSpPr/>
          <p:nvPr/>
        </p:nvCxnSpPr>
        <p:spPr>
          <a:xfrm flipV="1">
            <a:off x="4440797" y="3090940"/>
            <a:ext cx="0" cy="337117"/>
          </a:xfrm>
          <a:prstGeom prst="line">
            <a:avLst/>
          </a:prstGeom>
          <a:ln w="12700">
            <a:solidFill>
              <a:srgbClr val="4BACC6"/>
            </a:solidFill>
            <a:prstDash val="sysDash"/>
          </a:ln>
        </p:spPr>
        <p:style>
          <a:lnRef idx="1">
            <a:schemeClr val="accent1"/>
          </a:lnRef>
          <a:fillRef idx="0">
            <a:schemeClr val="accent1"/>
          </a:fillRef>
          <a:effectRef idx="0">
            <a:schemeClr val="accent1"/>
          </a:effectRef>
          <a:fontRef idx="minor">
            <a:schemeClr val="tx1"/>
          </a:fontRef>
        </p:style>
      </p:cxnSp>
      <p:cxnSp>
        <p:nvCxnSpPr>
          <p:cNvPr id="42" name="直接连接符 41"/>
          <p:cNvCxnSpPr/>
          <p:nvPr/>
        </p:nvCxnSpPr>
        <p:spPr>
          <a:xfrm flipV="1">
            <a:off x="7618882" y="4382535"/>
            <a:ext cx="0" cy="337117"/>
          </a:xfrm>
          <a:prstGeom prst="line">
            <a:avLst/>
          </a:prstGeom>
          <a:ln w="12700">
            <a:solidFill>
              <a:srgbClr val="4BACC6"/>
            </a:solidFill>
            <a:prstDash val="sysDash"/>
          </a:ln>
        </p:spPr>
        <p:style>
          <a:lnRef idx="1">
            <a:schemeClr val="accent1"/>
          </a:lnRef>
          <a:fillRef idx="0">
            <a:schemeClr val="accent1"/>
          </a:fillRef>
          <a:effectRef idx="0">
            <a:schemeClr val="accent1"/>
          </a:effectRef>
          <a:fontRef idx="minor">
            <a:schemeClr val="tx1"/>
          </a:fontRef>
        </p:style>
      </p:cxnSp>
    </p:spTree>
  </p:cSld>
  <p:clrMapOvr>
    <a:masterClrMapping/>
  </p:clrMapOvr>
  <p:transition spd="slow">
    <p:push/>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MH_Number_1"/>
          <p:cNvSpPr/>
          <p:nvPr>
            <p:custDataLst>
              <p:tags r:id="rId1"/>
            </p:custDataLst>
          </p:nvPr>
        </p:nvSpPr>
        <p:spPr>
          <a:xfrm>
            <a:off x="627797" y="306028"/>
            <a:ext cx="794440" cy="731201"/>
          </a:xfrm>
          <a:prstGeom prst="rect">
            <a:avLst/>
          </a:prstGeom>
          <a:solidFill>
            <a:srgbClr val="FFA91B"/>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r>
              <a:rPr lang="en-US" altLang="zh-CN" sz="2800" b="1" dirty="0" smtClean="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rPr>
              <a:t>01</a:t>
            </a:r>
            <a:endParaRPr lang="zh-CN" altLang="en-US" sz="2800" b="1" dirty="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endParaRPr>
          </a:p>
        </p:txBody>
      </p:sp>
      <p:sp>
        <p:nvSpPr>
          <p:cNvPr id="5" name="MH_Entry_1"/>
          <p:cNvSpPr/>
          <p:nvPr>
            <p:custDataLst>
              <p:tags r:id="rId2"/>
            </p:custDataLst>
          </p:nvPr>
        </p:nvSpPr>
        <p:spPr>
          <a:xfrm>
            <a:off x="1284605" y="306070"/>
            <a:ext cx="6913880" cy="730885"/>
          </a:xfrm>
          <a:prstGeom prst="rect">
            <a:avLst/>
          </a:prstGeom>
          <a:noFill/>
          <a:ln>
            <a:solidFill>
              <a:srgbClr val="FFA91B"/>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r>
              <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rPr>
              <a:t>认识老年人社会适应与心理防御机制</a:t>
            </a:r>
            <a:endPar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8" name="MH_SubTitle_1"/>
          <p:cNvSpPr/>
          <p:nvPr>
            <p:custDataLst>
              <p:tags r:id="rId3"/>
            </p:custDataLst>
          </p:nvPr>
        </p:nvSpPr>
        <p:spPr>
          <a:xfrm>
            <a:off x="864235" y="1642745"/>
            <a:ext cx="3004185" cy="46355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anchor="ctr">
            <a:noAutofit/>
          </a:bodyPr>
          <a:lstStyle/>
          <a:p>
            <a:pPr algn="ctr">
              <a:defRPr/>
            </a:pPr>
            <a:r>
              <a:rPr lang="zh-CN" altLang="en-US" sz="3200" b="1" dirty="0" smtClean="0">
                <a:solidFill>
                  <a:schemeClr val="tx1"/>
                </a:solidFill>
                <a:latin typeface="微软雅黑" panose="020B0503020204020204" pitchFamily="34" charset="-122"/>
                <a:ea typeface="微软雅黑" panose="020B0503020204020204" pitchFamily="34" charset="-122"/>
              </a:rPr>
              <a:t>社会适应的含义</a:t>
            </a:r>
            <a:endParaRPr lang="zh-CN" altLang="en-US" sz="3200" b="1" dirty="0">
              <a:solidFill>
                <a:schemeClr val="tx1"/>
              </a:solidFill>
              <a:latin typeface="微软雅黑" panose="020B0503020204020204" pitchFamily="34" charset="-122"/>
              <a:ea typeface="微软雅黑" panose="020B0503020204020204" pitchFamily="34" charset="-122"/>
            </a:endParaRPr>
          </a:p>
        </p:txBody>
      </p:sp>
      <p:sp>
        <p:nvSpPr>
          <p:cNvPr id="9" name="MH_Text_1"/>
          <p:cNvSpPr/>
          <p:nvPr>
            <p:custDataLst>
              <p:tags r:id="rId4"/>
            </p:custDataLst>
          </p:nvPr>
        </p:nvSpPr>
        <p:spPr>
          <a:xfrm>
            <a:off x="1284605" y="2291080"/>
            <a:ext cx="9832340" cy="1798320"/>
          </a:xfrm>
          <a:prstGeom prst="rect">
            <a:avLst/>
          </a:prstGeom>
          <a:noFill/>
          <a:ln>
            <a:solidFill>
              <a:srgbClr val="FFC000"/>
            </a:solidFill>
            <a:prstDash val="lgDash"/>
          </a:ln>
        </p:spPr>
        <p:style>
          <a:lnRef idx="2">
            <a:schemeClr val="accent1">
              <a:shade val="50000"/>
            </a:schemeClr>
          </a:lnRef>
          <a:fillRef idx="1">
            <a:schemeClr val="accent1"/>
          </a:fillRef>
          <a:effectRef idx="0">
            <a:schemeClr val="accent1"/>
          </a:effectRef>
          <a:fontRef idx="minor">
            <a:schemeClr val="lt1"/>
          </a:fontRef>
        </p:style>
        <p:txBody>
          <a:bodyPr lIns="0" tIns="0" rIns="0" bIns="0">
            <a:noAutofit/>
          </a:bodyPr>
          <a:lstStyle/>
          <a:p>
            <a:pPr>
              <a:lnSpc>
                <a:spcPct val="130000"/>
              </a:lnSpc>
              <a:defRPr/>
            </a:pPr>
            <a:r>
              <a:rPr lang="en-US" sz="2800" dirty="0" smtClean="0">
                <a:solidFill>
                  <a:schemeClr val="tx1"/>
                </a:solidFill>
                <a:latin typeface="宋体" panose="02010600030101010101" pitchFamily="2" charset="-122"/>
                <a:ea typeface="宋体" panose="02010600030101010101" pitchFamily="2" charset="-122"/>
              </a:rPr>
              <a:t>    </a:t>
            </a:r>
            <a:r>
              <a:rPr sz="2800" dirty="0" smtClean="0">
                <a:solidFill>
                  <a:schemeClr val="tx1"/>
                </a:solidFill>
                <a:latin typeface="宋体" panose="02010600030101010101" pitchFamily="2" charset="-122"/>
                <a:ea typeface="宋体" panose="02010600030101010101" pitchFamily="2" charset="-122"/>
              </a:rPr>
              <a:t>社会适应，是个人为与环境取得和谐的关系而产生的心理和行为的变化，它是个体与各种环境因素连续而不断改变的相互作用过程。</a:t>
            </a:r>
            <a:endParaRPr sz="2800" dirty="0" smtClean="0">
              <a:solidFill>
                <a:schemeClr val="tx1"/>
              </a:solidFill>
              <a:latin typeface="宋体" panose="02010600030101010101" pitchFamily="2" charset="-122"/>
              <a:ea typeface="宋体" panose="02010600030101010101" pitchFamily="2" charset="-122"/>
            </a:endParaRPr>
          </a:p>
          <a:p>
            <a:pPr eaLnBrk="1" fontAlgn="auto" hangingPunct="1">
              <a:lnSpc>
                <a:spcPct val="130000"/>
              </a:lnSpc>
              <a:spcBef>
                <a:spcPts val="0"/>
              </a:spcBef>
              <a:spcAft>
                <a:spcPts val="0"/>
              </a:spcAft>
              <a:defRPr/>
            </a:pPr>
            <a:endParaRPr lang="zh-CN" altLang="en-US" sz="1400" dirty="0">
              <a:solidFill>
                <a:schemeClr val="tx1"/>
              </a:solidFill>
              <a:latin typeface="宋体" panose="02010600030101010101" pitchFamily="2" charset="-122"/>
              <a:ea typeface="宋体" panose="02010600030101010101" pitchFamily="2" charset="-122"/>
            </a:endParaRPr>
          </a:p>
        </p:txBody>
      </p:sp>
      <p:sp>
        <p:nvSpPr>
          <p:cNvPr id="2" name="MH_SubTitle_1"/>
          <p:cNvSpPr/>
          <p:nvPr>
            <p:custDataLst>
              <p:tags r:id="rId5"/>
            </p:custDataLst>
          </p:nvPr>
        </p:nvSpPr>
        <p:spPr>
          <a:xfrm>
            <a:off x="793115" y="4356100"/>
            <a:ext cx="4220845" cy="544195"/>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anchor="ctr">
            <a:noAutofit/>
          </a:bodyPr>
          <a:p>
            <a:pPr algn="ctr">
              <a:defRPr/>
            </a:pPr>
            <a:r>
              <a:rPr lang="zh-CN" altLang="en-US" sz="3200" b="1" dirty="0" smtClean="0">
                <a:solidFill>
                  <a:schemeClr val="tx1"/>
                </a:solidFill>
                <a:latin typeface="微软雅黑" panose="020B0503020204020204" pitchFamily="34" charset="-122"/>
                <a:ea typeface="微软雅黑" panose="020B0503020204020204" pitchFamily="34" charset="-122"/>
              </a:rPr>
              <a:t>社会适应的组成部分</a:t>
            </a:r>
            <a:endParaRPr lang="zh-CN" altLang="en-US" sz="3200" b="1" dirty="0" smtClean="0">
              <a:solidFill>
                <a:schemeClr val="tx1"/>
              </a:solidFill>
              <a:latin typeface="微软雅黑" panose="020B0503020204020204" pitchFamily="34" charset="-122"/>
              <a:ea typeface="微软雅黑" panose="020B0503020204020204" pitchFamily="34" charset="-122"/>
            </a:endParaRPr>
          </a:p>
        </p:txBody>
      </p:sp>
      <p:sp>
        <p:nvSpPr>
          <p:cNvPr id="3" name="MH_Text_1"/>
          <p:cNvSpPr/>
          <p:nvPr>
            <p:custDataLst>
              <p:tags r:id="rId6"/>
            </p:custDataLst>
          </p:nvPr>
        </p:nvSpPr>
        <p:spPr>
          <a:xfrm>
            <a:off x="1284605" y="5059680"/>
            <a:ext cx="9832340" cy="1798320"/>
          </a:xfrm>
          <a:prstGeom prst="rect">
            <a:avLst/>
          </a:prstGeom>
          <a:noFill/>
          <a:ln>
            <a:solidFill>
              <a:srgbClr val="FFC000"/>
            </a:solidFill>
            <a:prstDash val="lgDash"/>
          </a:ln>
        </p:spPr>
        <p:style>
          <a:lnRef idx="2">
            <a:schemeClr val="accent1">
              <a:shade val="50000"/>
            </a:schemeClr>
          </a:lnRef>
          <a:fillRef idx="1">
            <a:schemeClr val="accent1"/>
          </a:fillRef>
          <a:effectRef idx="0">
            <a:schemeClr val="accent1"/>
          </a:effectRef>
          <a:fontRef idx="minor">
            <a:schemeClr val="lt1"/>
          </a:fontRef>
        </p:style>
        <p:txBody>
          <a:bodyPr lIns="0" tIns="0" rIns="0" bIns="0">
            <a:noAutofit/>
          </a:bodyPr>
          <a:p>
            <a:pPr>
              <a:lnSpc>
                <a:spcPct val="130000"/>
              </a:lnSpc>
              <a:defRPr/>
            </a:pPr>
            <a:r>
              <a:rPr lang="en-US" sz="2800" dirty="0" smtClean="0">
                <a:solidFill>
                  <a:schemeClr val="tx1"/>
                </a:solidFill>
                <a:latin typeface="宋体" panose="02010600030101010101" pitchFamily="2" charset="-122"/>
                <a:ea typeface="宋体" panose="02010600030101010101" pitchFamily="2" charset="-122"/>
              </a:rPr>
              <a:t>    </a:t>
            </a:r>
            <a:r>
              <a:rPr sz="2800" dirty="0" smtClean="0">
                <a:solidFill>
                  <a:schemeClr val="tx1"/>
                </a:solidFill>
                <a:latin typeface="宋体" panose="02010600030101010101" pitchFamily="2" charset="-122"/>
                <a:ea typeface="宋体" panose="02010600030101010101" pitchFamily="2" charset="-122"/>
              </a:rPr>
              <a:t>社会适应是由个体、情境和改变三个部分组成的。</a:t>
            </a:r>
            <a:endParaRPr sz="2800" dirty="0" smtClean="0">
              <a:solidFill>
                <a:schemeClr val="tx1"/>
              </a:solidFill>
              <a:latin typeface="宋体" panose="02010600030101010101" pitchFamily="2" charset="-122"/>
              <a:ea typeface="宋体" panose="02010600030101010101" pitchFamily="2" charset="-122"/>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MH_Number_1"/>
          <p:cNvSpPr/>
          <p:nvPr>
            <p:custDataLst>
              <p:tags r:id="rId1"/>
            </p:custDataLst>
          </p:nvPr>
        </p:nvSpPr>
        <p:spPr>
          <a:xfrm>
            <a:off x="627797" y="306028"/>
            <a:ext cx="794440" cy="731201"/>
          </a:xfrm>
          <a:prstGeom prst="rect">
            <a:avLst/>
          </a:prstGeom>
          <a:solidFill>
            <a:srgbClr val="FFA91B"/>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r>
              <a:rPr lang="en-US" altLang="zh-CN" sz="2800" b="1" dirty="0" smtClean="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rPr>
              <a:t>01</a:t>
            </a:r>
            <a:endParaRPr lang="zh-CN" altLang="en-US" sz="2800" b="1" dirty="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endParaRPr>
          </a:p>
        </p:txBody>
      </p:sp>
      <p:sp>
        <p:nvSpPr>
          <p:cNvPr id="5" name="MH_Entry_1"/>
          <p:cNvSpPr/>
          <p:nvPr>
            <p:custDataLst>
              <p:tags r:id="rId2"/>
            </p:custDataLst>
          </p:nvPr>
        </p:nvSpPr>
        <p:spPr>
          <a:xfrm>
            <a:off x="1284605" y="306070"/>
            <a:ext cx="6913880" cy="730885"/>
          </a:xfrm>
          <a:prstGeom prst="rect">
            <a:avLst/>
          </a:prstGeom>
          <a:noFill/>
          <a:ln>
            <a:solidFill>
              <a:srgbClr val="FFA91B"/>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r>
              <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rPr>
              <a:t>认识老年人社会适应与心理防御机制</a:t>
            </a:r>
            <a:endPar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8" name="MH_SubTitle_1"/>
          <p:cNvSpPr/>
          <p:nvPr>
            <p:custDataLst>
              <p:tags r:id="rId3"/>
            </p:custDataLst>
          </p:nvPr>
        </p:nvSpPr>
        <p:spPr>
          <a:xfrm>
            <a:off x="864235" y="1642745"/>
            <a:ext cx="3004185" cy="46355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anchor="ctr">
            <a:noAutofit/>
          </a:bodyPr>
          <a:lstStyle/>
          <a:p>
            <a:pPr algn="ctr">
              <a:defRPr/>
            </a:pPr>
            <a:r>
              <a:rPr lang="zh-CN" altLang="en-US" sz="3200" b="1" dirty="0" smtClean="0">
                <a:solidFill>
                  <a:schemeClr val="tx1"/>
                </a:solidFill>
                <a:latin typeface="微软雅黑" panose="020B0503020204020204" pitchFamily="34" charset="-122"/>
                <a:ea typeface="微软雅黑" panose="020B0503020204020204" pitchFamily="34" charset="-122"/>
              </a:rPr>
              <a:t>社会适应的方式</a:t>
            </a:r>
            <a:endParaRPr lang="zh-CN" altLang="en-US" sz="3200" b="1" dirty="0">
              <a:solidFill>
                <a:schemeClr val="tx1"/>
              </a:solidFill>
              <a:latin typeface="微软雅黑" panose="020B0503020204020204" pitchFamily="34" charset="-122"/>
              <a:ea typeface="微软雅黑" panose="020B0503020204020204" pitchFamily="34" charset="-122"/>
            </a:endParaRPr>
          </a:p>
        </p:txBody>
      </p:sp>
      <p:sp>
        <p:nvSpPr>
          <p:cNvPr id="9" name="MH_Text_1"/>
          <p:cNvSpPr/>
          <p:nvPr>
            <p:custDataLst>
              <p:tags r:id="rId4"/>
            </p:custDataLst>
          </p:nvPr>
        </p:nvSpPr>
        <p:spPr>
          <a:xfrm>
            <a:off x="1284605" y="2291080"/>
            <a:ext cx="9832340" cy="3319145"/>
          </a:xfrm>
          <a:prstGeom prst="rect">
            <a:avLst/>
          </a:prstGeom>
          <a:noFill/>
          <a:ln>
            <a:solidFill>
              <a:srgbClr val="FFC000"/>
            </a:solidFill>
            <a:prstDash val="lgDash"/>
          </a:ln>
        </p:spPr>
        <p:style>
          <a:lnRef idx="2">
            <a:schemeClr val="accent1">
              <a:shade val="50000"/>
            </a:schemeClr>
          </a:lnRef>
          <a:fillRef idx="1">
            <a:schemeClr val="accent1"/>
          </a:fillRef>
          <a:effectRef idx="0">
            <a:schemeClr val="accent1"/>
          </a:effectRef>
          <a:fontRef idx="minor">
            <a:schemeClr val="lt1"/>
          </a:fontRef>
        </p:style>
        <p:txBody>
          <a:bodyPr lIns="0" tIns="0" rIns="0" bIns="0">
            <a:noAutofit/>
          </a:bodyPr>
          <a:lstStyle/>
          <a:p>
            <a:pPr>
              <a:lnSpc>
                <a:spcPct val="130000"/>
              </a:lnSpc>
              <a:defRPr/>
            </a:pPr>
            <a:r>
              <a:rPr lang="en-US" sz="2800" dirty="0" smtClean="0">
                <a:solidFill>
                  <a:schemeClr val="tx1"/>
                </a:solidFill>
                <a:latin typeface="宋体" panose="02010600030101010101" pitchFamily="2" charset="-122"/>
                <a:ea typeface="宋体" panose="02010600030101010101" pitchFamily="2" charset="-122"/>
              </a:rPr>
              <a:t>    </a:t>
            </a:r>
            <a:r>
              <a:rPr sz="2800" dirty="0" smtClean="0">
                <a:solidFill>
                  <a:schemeClr val="tx1"/>
                </a:solidFill>
                <a:latin typeface="宋体" panose="02010600030101010101" pitchFamily="2" charset="-122"/>
                <a:ea typeface="宋体" panose="02010600030101010101" pitchFamily="2" charset="-122"/>
              </a:rPr>
              <a:t>社会适应主要有三种基本的方式：①问题解决，改变环境使之适合个体自身的需要；②接受情境，包括个体改变自己的态度、价值观，接受和遵从新情境的社会规范和准则，主动作出与社会相符的行为；③心理防御，个体采用心理防御机制掩盖由新情境的要求和个体需要的矛盾产生的压力和焦虑的来源。</a:t>
            </a:r>
            <a:endParaRPr sz="2800" dirty="0" smtClean="0">
              <a:solidFill>
                <a:schemeClr val="tx1"/>
              </a:solidFill>
              <a:latin typeface="宋体" panose="02010600030101010101" pitchFamily="2" charset="-122"/>
              <a:ea typeface="宋体" panose="02010600030101010101" pitchFamily="2" charset="-122"/>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圆角矩形 1"/>
          <p:cNvSpPr/>
          <p:nvPr/>
        </p:nvSpPr>
        <p:spPr>
          <a:xfrm>
            <a:off x="1971248" y="1722059"/>
            <a:ext cx="8249939" cy="3965873"/>
          </a:xfrm>
          <a:prstGeom prst="roundRect">
            <a:avLst/>
          </a:prstGeom>
          <a:noFill/>
          <a:ln w="19050" cap="flat" cmpd="sng" algn="ctr">
            <a:solidFill>
              <a:schemeClr val="accent1"/>
            </a:solidFill>
            <a:prstDash val="solid"/>
          </a:ln>
          <a:effectLst/>
        </p:spPr>
        <p:txBody>
          <a:bodyPr rtlCol="0" anchor="ctr"/>
          <a:lstStyle/>
          <a:p>
            <a:pPr algn="ctr" defTabSz="1219200">
              <a:defRPr/>
            </a:pPr>
            <a:endParaRPr lang="zh-CN" altLang="en-US" sz="2400" kern="0">
              <a:solidFill>
                <a:srgbClr val="EFEFEF"/>
              </a:solidFill>
              <a:latin typeface="Franklin Gothic Book" panose="020B0503020102020204"/>
              <a:ea typeface="微软雅黑" panose="020B0503020204020204" pitchFamily="34" charset="-122"/>
            </a:endParaRPr>
          </a:p>
        </p:txBody>
      </p:sp>
      <p:grpSp>
        <p:nvGrpSpPr>
          <p:cNvPr id="4" name="组合 31"/>
          <p:cNvGrpSpPr/>
          <p:nvPr/>
        </p:nvGrpSpPr>
        <p:grpSpPr>
          <a:xfrm>
            <a:off x="3080280" y="1484758"/>
            <a:ext cx="660219" cy="555981"/>
            <a:chOff x="2115278" y="1043585"/>
            <a:chExt cx="523987" cy="441260"/>
          </a:xfrm>
        </p:grpSpPr>
        <p:sp>
          <p:nvSpPr>
            <p:cNvPr id="33" name="矩形 32"/>
            <p:cNvSpPr/>
            <p:nvPr/>
          </p:nvSpPr>
          <p:spPr>
            <a:xfrm rot="2700000">
              <a:off x="2115278" y="1043585"/>
              <a:ext cx="441260" cy="441260"/>
            </a:xfrm>
            <a:prstGeom prst="rect">
              <a:avLst/>
            </a:prstGeom>
            <a:solidFill>
              <a:schemeClr val="accent2"/>
            </a:solidFill>
            <a:ln w="25400" cap="flat" cmpd="sng" algn="ctr">
              <a:noFill/>
              <a:prstDash val="solid"/>
            </a:ln>
            <a:effectLst/>
          </p:spPr>
          <p:txBody>
            <a:bodyPr rtlCol="0" anchor="ctr"/>
            <a:lstStyle/>
            <a:p>
              <a:pPr algn="ctr" defTabSz="1219200">
                <a:defRPr/>
              </a:pPr>
              <a:endParaRPr lang="zh-CN" altLang="en-US" sz="2800" kern="0">
                <a:solidFill>
                  <a:schemeClr val="bg1"/>
                </a:solidFill>
                <a:latin typeface="Franklin Gothic Book" panose="020B0503020102020204"/>
                <a:ea typeface="微软雅黑" panose="020B0503020204020204" pitchFamily="34" charset="-122"/>
              </a:endParaRPr>
            </a:p>
          </p:txBody>
        </p:sp>
        <p:sp>
          <p:nvSpPr>
            <p:cNvPr id="34" name="TextBox 51"/>
            <p:cNvSpPr txBox="1"/>
            <p:nvPr/>
          </p:nvSpPr>
          <p:spPr>
            <a:xfrm>
              <a:off x="2117861" y="1064160"/>
              <a:ext cx="521404" cy="414267"/>
            </a:xfrm>
            <a:prstGeom prst="rect">
              <a:avLst/>
            </a:prstGeom>
            <a:noFill/>
            <a:ln>
              <a:noFill/>
            </a:ln>
          </p:spPr>
          <p:txBody>
            <a:bodyPr wrap="square" rtlCol="0">
              <a:spAutoFit/>
            </a:bodyPr>
            <a:lstStyle/>
            <a:p>
              <a:pPr defTabSz="1219200">
                <a:defRPr/>
              </a:pPr>
              <a:r>
                <a:rPr lang="zh-CN" altLang="en-US" sz="2800" kern="0" dirty="0">
                  <a:solidFill>
                    <a:schemeClr val="bg1"/>
                  </a:solidFill>
                  <a:latin typeface="微软雅黑" panose="020B0503020204020204" pitchFamily="34" charset="-122"/>
                  <a:ea typeface="微软雅黑" panose="020B0503020204020204" pitchFamily="34" charset="-122"/>
                  <a:sym typeface="+mn-ea"/>
                </a:rPr>
                <a:t>积</a:t>
              </a:r>
              <a:endParaRPr lang="zh-CN" altLang="en-US" sz="2800" kern="0" dirty="0">
                <a:solidFill>
                  <a:schemeClr val="bg1"/>
                </a:solidFill>
                <a:latin typeface="微软雅黑" panose="020B0503020204020204" pitchFamily="34" charset="-122"/>
                <a:ea typeface="微软雅黑" panose="020B0503020204020204" pitchFamily="34" charset="-122"/>
              </a:endParaRPr>
            </a:p>
          </p:txBody>
        </p:sp>
      </p:grpSp>
      <p:sp>
        <p:nvSpPr>
          <p:cNvPr id="35" name="矩形 34"/>
          <p:cNvSpPr/>
          <p:nvPr/>
        </p:nvSpPr>
        <p:spPr>
          <a:xfrm rot="2700000">
            <a:off x="3858733" y="1483747"/>
            <a:ext cx="555981" cy="555981"/>
          </a:xfrm>
          <a:prstGeom prst="rect">
            <a:avLst/>
          </a:prstGeom>
          <a:noFill/>
          <a:ln w="9525" cap="flat" cmpd="sng" algn="ctr">
            <a:solidFill>
              <a:srgbClr val="F9B347">
                <a:alpha val="36000"/>
              </a:srgbClr>
            </a:solidFill>
            <a:prstDash val="solid"/>
          </a:ln>
          <a:effectLst/>
        </p:spPr>
        <p:txBody>
          <a:bodyPr rtlCol="0" anchor="ctr"/>
          <a:lstStyle/>
          <a:p>
            <a:pPr algn="ctr" defTabSz="1219200">
              <a:defRPr/>
            </a:pPr>
            <a:endParaRPr lang="zh-CN" altLang="en-US" sz="2800" kern="0">
              <a:solidFill>
                <a:srgbClr val="EFEFEF"/>
              </a:solidFill>
              <a:latin typeface="Franklin Gothic Book" panose="020B0503020102020204"/>
              <a:ea typeface="微软雅黑" panose="020B0503020204020204" pitchFamily="34" charset="-122"/>
            </a:endParaRPr>
          </a:p>
        </p:txBody>
      </p:sp>
      <p:grpSp>
        <p:nvGrpSpPr>
          <p:cNvPr id="5" name="组合 35"/>
          <p:cNvGrpSpPr/>
          <p:nvPr/>
        </p:nvGrpSpPr>
        <p:grpSpPr>
          <a:xfrm>
            <a:off x="3775802" y="1484760"/>
            <a:ext cx="671131" cy="555981"/>
            <a:chOff x="2636682" y="1043585"/>
            <a:chExt cx="532648" cy="441260"/>
          </a:xfrm>
          <a:solidFill>
            <a:schemeClr val="accent3"/>
          </a:solidFill>
        </p:grpSpPr>
        <p:sp>
          <p:nvSpPr>
            <p:cNvPr id="37" name="矩形 36"/>
            <p:cNvSpPr/>
            <p:nvPr/>
          </p:nvSpPr>
          <p:spPr>
            <a:xfrm rot="2700000">
              <a:off x="2636682" y="1043585"/>
              <a:ext cx="441260" cy="441260"/>
            </a:xfrm>
            <a:prstGeom prst="rect">
              <a:avLst/>
            </a:prstGeom>
            <a:grpFill/>
            <a:ln w="25400" cap="flat" cmpd="sng" algn="ctr">
              <a:noFill/>
              <a:prstDash val="solid"/>
            </a:ln>
            <a:effectLst/>
          </p:spPr>
          <p:txBody>
            <a:bodyPr rtlCol="0" anchor="ctr"/>
            <a:lstStyle/>
            <a:p>
              <a:pPr algn="ctr" defTabSz="1219200">
                <a:defRPr/>
              </a:pPr>
              <a:endParaRPr lang="zh-CN" altLang="en-US" sz="2800" kern="0">
                <a:solidFill>
                  <a:schemeClr val="bg1"/>
                </a:solidFill>
                <a:latin typeface="Franklin Gothic Book" panose="020B0503020102020204"/>
                <a:ea typeface="微软雅黑" panose="020B0503020204020204" pitchFamily="34" charset="-122"/>
              </a:endParaRPr>
            </a:p>
          </p:txBody>
        </p:sp>
        <p:sp>
          <p:nvSpPr>
            <p:cNvPr id="38" name="TextBox 22"/>
            <p:cNvSpPr txBox="1"/>
            <p:nvPr/>
          </p:nvSpPr>
          <p:spPr>
            <a:xfrm>
              <a:off x="2647237" y="1068107"/>
              <a:ext cx="522093" cy="414267"/>
            </a:xfrm>
            <a:prstGeom prst="rect">
              <a:avLst/>
            </a:prstGeom>
            <a:noFill/>
            <a:ln>
              <a:noFill/>
            </a:ln>
          </p:spPr>
          <p:txBody>
            <a:bodyPr wrap="square" rtlCol="0">
              <a:spAutoFit/>
            </a:bodyPr>
            <a:lstStyle/>
            <a:p>
              <a:pPr defTabSz="1219200">
                <a:defRPr/>
              </a:pPr>
              <a:r>
                <a:rPr lang="zh-CN" altLang="en-US" sz="2800" kern="0" dirty="0">
                  <a:solidFill>
                    <a:schemeClr val="bg1"/>
                  </a:solidFill>
                  <a:latin typeface="微软雅黑" panose="020B0503020204020204" pitchFamily="34" charset="-122"/>
                  <a:ea typeface="微软雅黑" panose="020B0503020204020204" pitchFamily="34" charset="-122"/>
                  <a:sym typeface="+mn-ea"/>
                </a:rPr>
                <a:t>极</a:t>
              </a:r>
              <a:endParaRPr lang="zh-CN" altLang="en-US" sz="2800" kern="0" dirty="0">
                <a:solidFill>
                  <a:schemeClr val="bg1"/>
                </a:solidFill>
                <a:latin typeface="微软雅黑" panose="020B0503020204020204" pitchFamily="34" charset="-122"/>
                <a:ea typeface="微软雅黑" panose="020B0503020204020204" pitchFamily="34" charset="-122"/>
              </a:endParaRPr>
            </a:p>
          </p:txBody>
        </p:sp>
      </p:grpSp>
      <p:sp>
        <p:nvSpPr>
          <p:cNvPr id="39" name="矩形 38"/>
          <p:cNvSpPr/>
          <p:nvPr/>
        </p:nvSpPr>
        <p:spPr>
          <a:xfrm rot="2700000">
            <a:off x="3157851" y="1489833"/>
            <a:ext cx="555981" cy="555981"/>
          </a:xfrm>
          <a:prstGeom prst="rect">
            <a:avLst/>
          </a:prstGeom>
          <a:noFill/>
          <a:ln w="12700" cap="flat" cmpd="sng" algn="ctr">
            <a:solidFill>
              <a:srgbClr val="20A9CA">
                <a:alpha val="25000"/>
              </a:srgbClr>
            </a:solidFill>
            <a:prstDash val="solid"/>
          </a:ln>
          <a:effectLst/>
        </p:spPr>
        <p:txBody>
          <a:bodyPr rtlCol="0" anchor="ctr"/>
          <a:lstStyle/>
          <a:p>
            <a:pPr algn="ctr" defTabSz="1219200">
              <a:defRPr/>
            </a:pPr>
            <a:endParaRPr lang="zh-CN" altLang="en-US" sz="2800" kern="0">
              <a:solidFill>
                <a:srgbClr val="EFEFEF"/>
              </a:solidFill>
              <a:latin typeface="Franklin Gothic Book" panose="020B0503020102020204"/>
              <a:ea typeface="微软雅黑" panose="020B0503020204020204" pitchFamily="34" charset="-122"/>
            </a:endParaRPr>
          </a:p>
        </p:txBody>
      </p:sp>
      <p:grpSp>
        <p:nvGrpSpPr>
          <p:cNvPr id="6" name="组合 39"/>
          <p:cNvGrpSpPr/>
          <p:nvPr/>
        </p:nvGrpSpPr>
        <p:grpSpPr>
          <a:xfrm>
            <a:off x="4420035" y="1500680"/>
            <a:ext cx="660219" cy="555981"/>
            <a:chOff x="2115278" y="1043585"/>
            <a:chExt cx="523987" cy="441260"/>
          </a:xfrm>
        </p:grpSpPr>
        <p:sp>
          <p:nvSpPr>
            <p:cNvPr id="41" name="矩形 40"/>
            <p:cNvSpPr/>
            <p:nvPr/>
          </p:nvSpPr>
          <p:spPr>
            <a:xfrm rot="2700000">
              <a:off x="2115278" y="1043585"/>
              <a:ext cx="441260" cy="441260"/>
            </a:xfrm>
            <a:prstGeom prst="rect">
              <a:avLst/>
            </a:prstGeom>
            <a:solidFill>
              <a:schemeClr val="accent2"/>
            </a:solidFill>
            <a:ln w="25400" cap="flat" cmpd="sng" algn="ctr">
              <a:noFill/>
              <a:prstDash val="solid"/>
            </a:ln>
            <a:effectLst/>
          </p:spPr>
          <p:txBody>
            <a:bodyPr rtlCol="0" anchor="ctr"/>
            <a:lstStyle/>
            <a:p>
              <a:pPr algn="ctr" defTabSz="1219200">
                <a:defRPr/>
              </a:pPr>
              <a:endParaRPr lang="zh-CN" altLang="en-US" sz="2800" kern="0">
                <a:solidFill>
                  <a:schemeClr val="bg1"/>
                </a:solidFill>
                <a:latin typeface="Franklin Gothic Book" panose="020B0503020102020204"/>
                <a:ea typeface="微软雅黑" panose="020B0503020204020204" pitchFamily="34" charset="-122"/>
              </a:endParaRPr>
            </a:p>
          </p:txBody>
        </p:sp>
        <p:sp>
          <p:nvSpPr>
            <p:cNvPr id="42" name="TextBox 51"/>
            <p:cNvSpPr txBox="1"/>
            <p:nvPr/>
          </p:nvSpPr>
          <p:spPr>
            <a:xfrm>
              <a:off x="2117861" y="1064161"/>
              <a:ext cx="521404" cy="414267"/>
            </a:xfrm>
            <a:prstGeom prst="rect">
              <a:avLst/>
            </a:prstGeom>
            <a:noFill/>
            <a:ln>
              <a:noFill/>
            </a:ln>
          </p:spPr>
          <p:txBody>
            <a:bodyPr wrap="square" rtlCol="0">
              <a:spAutoFit/>
            </a:bodyPr>
            <a:lstStyle/>
            <a:p>
              <a:pPr defTabSz="1219200">
                <a:defRPr/>
              </a:pPr>
              <a:r>
                <a:rPr lang="zh-CN" altLang="en-US" sz="2800" kern="0" dirty="0">
                  <a:solidFill>
                    <a:schemeClr val="bg1"/>
                  </a:solidFill>
                  <a:latin typeface="微软雅黑" panose="020B0503020204020204" pitchFamily="34" charset="-122"/>
                  <a:ea typeface="微软雅黑" panose="020B0503020204020204" pitchFamily="34" charset="-122"/>
                </a:rPr>
                <a:t>防</a:t>
              </a:r>
              <a:endParaRPr lang="zh-CN" altLang="en-US" sz="2800" kern="0" dirty="0">
                <a:solidFill>
                  <a:schemeClr val="bg1"/>
                </a:solidFill>
                <a:latin typeface="微软雅黑" panose="020B0503020204020204" pitchFamily="34" charset="-122"/>
                <a:ea typeface="微软雅黑" panose="020B0503020204020204" pitchFamily="34" charset="-122"/>
              </a:endParaRPr>
            </a:p>
          </p:txBody>
        </p:sp>
      </p:grpSp>
      <p:sp>
        <p:nvSpPr>
          <p:cNvPr id="43" name="矩形 42"/>
          <p:cNvSpPr/>
          <p:nvPr/>
        </p:nvSpPr>
        <p:spPr>
          <a:xfrm rot="2700000">
            <a:off x="5198488" y="1499669"/>
            <a:ext cx="555981" cy="555981"/>
          </a:xfrm>
          <a:prstGeom prst="rect">
            <a:avLst/>
          </a:prstGeom>
          <a:noFill/>
          <a:ln w="9525" cap="flat" cmpd="sng" algn="ctr">
            <a:solidFill>
              <a:srgbClr val="F9B347">
                <a:alpha val="36000"/>
              </a:srgbClr>
            </a:solidFill>
            <a:prstDash val="solid"/>
          </a:ln>
          <a:effectLst/>
        </p:spPr>
        <p:txBody>
          <a:bodyPr rtlCol="0" anchor="ctr"/>
          <a:lstStyle/>
          <a:p>
            <a:pPr algn="ctr" defTabSz="1219200">
              <a:defRPr/>
            </a:pPr>
            <a:endParaRPr lang="zh-CN" altLang="en-US" sz="2800" kern="0">
              <a:solidFill>
                <a:srgbClr val="EFEFEF"/>
              </a:solidFill>
              <a:latin typeface="Franklin Gothic Book" panose="020B0503020102020204"/>
              <a:ea typeface="微软雅黑" panose="020B0503020204020204" pitchFamily="34" charset="-122"/>
            </a:endParaRPr>
          </a:p>
        </p:txBody>
      </p:sp>
      <p:grpSp>
        <p:nvGrpSpPr>
          <p:cNvPr id="7" name="组合 43"/>
          <p:cNvGrpSpPr/>
          <p:nvPr/>
        </p:nvGrpSpPr>
        <p:grpSpPr>
          <a:xfrm>
            <a:off x="5115557" y="1500682"/>
            <a:ext cx="671131" cy="555981"/>
            <a:chOff x="2636682" y="1043585"/>
            <a:chExt cx="532648" cy="441260"/>
          </a:xfrm>
          <a:solidFill>
            <a:schemeClr val="accent3"/>
          </a:solidFill>
        </p:grpSpPr>
        <p:sp>
          <p:nvSpPr>
            <p:cNvPr id="45" name="矩形 44"/>
            <p:cNvSpPr/>
            <p:nvPr/>
          </p:nvSpPr>
          <p:spPr>
            <a:xfrm rot="2700000">
              <a:off x="2636682" y="1043585"/>
              <a:ext cx="441260" cy="441260"/>
            </a:xfrm>
            <a:prstGeom prst="rect">
              <a:avLst/>
            </a:prstGeom>
            <a:grpFill/>
            <a:ln w="25400" cap="flat" cmpd="sng" algn="ctr">
              <a:noFill/>
              <a:prstDash val="solid"/>
            </a:ln>
            <a:effectLst/>
          </p:spPr>
          <p:txBody>
            <a:bodyPr rtlCol="0" anchor="ctr"/>
            <a:lstStyle/>
            <a:p>
              <a:pPr algn="ctr" defTabSz="1219200">
                <a:defRPr/>
              </a:pPr>
              <a:endParaRPr lang="zh-CN" altLang="en-US" sz="2800" kern="0">
                <a:solidFill>
                  <a:schemeClr val="bg1"/>
                </a:solidFill>
                <a:latin typeface="Franklin Gothic Book" panose="020B0503020102020204"/>
                <a:ea typeface="微软雅黑" panose="020B0503020204020204" pitchFamily="34" charset="-122"/>
              </a:endParaRPr>
            </a:p>
          </p:txBody>
        </p:sp>
        <p:sp>
          <p:nvSpPr>
            <p:cNvPr id="46" name="TextBox 22"/>
            <p:cNvSpPr txBox="1"/>
            <p:nvPr/>
          </p:nvSpPr>
          <p:spPr>
            <a:xfrm>
              <a:off x="2647237" y="1068107"/>
              <a:ext cx="522093" cy="414267"/>
            </a:xfrm>
            <a:prstGeom prst="rect">
              <a:avLst/>
            </a:prstGeom>
            <a:noFill/>
            <a:ln>
              <a:noFill/>
            </a:ln>
          </p:spPr>
          <p:txBody>
            <a:bodyPr wrap="square" rtlCol="0">
              <a:spAutoFit/>
            </a:bodyPr>
            <a:lstStyle/>
            <a:p>
              <a:pPr defTabSz="1219200">
                <a:defRPr/>
              </a:pPr>
              <a:r>
                <a:rPr lang="zh-CN" altLang="en-US" sz="2800" kern="0" dirty="0">
                  <a:solidFill>
                    <a:schemeClr val="bg1"/>
                  </a:solidFill>
                  <a:latin typeface="微软雅黑" panose="020B0503020204020204" pitchFamily="34" charset="-122"/>
                  <a:ea typeface="微软雅黑" panose="020B0503020204020204" pitchFamily="34" charset="-122"/>
                </a:rPr>
                <a:t>御</a:t>
              </a:r>
              <a:endParaRPr lang="zh-CN" altLang="en-US" sz="2800" kern="0" dirty="0">
                <a:solidFill>
                  <a:schemeClr val="bg1"/>
                </a:solidFill>
                <a:latin typeface="微软雅黑" panose="020B0503020204020204" pitchFamily="34" charset="-122"/>
                <a:ea typeface="微软雅黑" panose="020B0503020204020204" pitchFamily="34" charset="-122"/>
              </a:endParaRPr>
            </a:p>
          </p:txBody>
        </p:sp>
      </p:grpSp>
      <p:sp>
        <p:nvSpPr>
          <p:cNvPr id="47" name="矩形 46"/>
          <p:cNvSpPr/>
          <p:nvPr/>
        </p:nvSpPr>
        <p:spPr>
          <a:xfrm rot="2700000">
            <a:off x="4497606" y="1505755"/>
            <a:ext cx="555981" cy="555981"/>
          </a:xfrm>
          <a:prstGeom prst="rect">
            <a:avLst/>
          </a:prstGeom>
          <a:noFill/>
          <a:ln w="12700" cap="flat" cmpd="sng" algn="ctr">
            <a:solidFill>
              <a:srgbClr val="20A9CA">
                <a:alpha val="25000"/>
              </a:srgbClr>
            </a:solidFill>
            <a:prstDash val="solid"/>
          </a:ln>
          <a:effectLst/>
        </p:spPr>
        <p:txBody>
          <a:bodyPr rtlCol="0" anchor="ctr"/>
          <a:lstStyle/>
          <a:p>
            <a:pPr algn="ctr" defTabSz="1219200">
              <a:defRPr/>
            </a:pPr>
            <a:endParaRPr lang="zh-CN" altLang="en-US" sz="2800" kern="0">
              <a:solidFill>
                <a:srgbClr val="EFEFEF"/>
              </a:solidFill>
              <a:latin typeface="Franklin Gothic Book" panose="020B0503020102020204"/>
              <a:ea typeface="微软雅黑" panose="020B0503020204020204" pitchFamily="34" charset="-122"/>
            </a:endParaRPr>
          </a:p>
        </p:txBody>
      </p:sp>
      <p:grpSp>
        <p:nvGrpSpPr>
          <p:cNvPr id="23" name="组合 31"/>
          <p:cNvGrpSpPr/>
          <p:nvPr/>
        </p:nvGrpSpPr>
        <p:grpSpPr>
          <a:xfrm>
            <a:off x="5866698" y="1500680"/>
            <a:ext cx="660219" cy="555981"/>
            <a:chOff x="2115278" y="1043585"/>
            <a:chExt cx="523987" cy="441260"/>
          </a:xfrm>
        </p:grpSpPr>
        <p:sp>
          <p:nvSpPr>
            <p:cNvPr id="24" name="矩形 23"/>
            <p:cNvSpPr/>
            <p:nvPr/>
          </p:nvSpPr>
          <p:spPr>
            <a:xfrm rot="2700000">
              <a:off x="2115278" y="1043585"/>
              <a:ext cx="441260" cy="441260"/>
            </a:xfrm>
            <a:prstGeom prst="rect">
              <a:avLst/>
            </a:prstGeom>
            <a:solidFill>
              <a:schemeClr val="accent2"/>
            </a:solidFill>
            <a:ln w="25400" cap="flat" cmpd="sng" algn="ctr">
              <a:noFill/>
              <a:prstDash val="solid"/>
            </a:ln>
            <a:effectLst/>
          </p:spPr>
          <p:txBody>
            <a:bodyPr rtlCol="0" anchor="ctr"/>
            <a:lstStyle/>
            <a:p>
              <a:pPr algn="ctr" defTabSz="1219200">
                <a:defRPr/>
              </a:pPr>
              <a:endParaRPr lang="zh-CN" altLang="en-US" sz="2800" kern="0">
                <a:solidFill>
                  <a:schemeClr val="bg1"/>
                </a:solidFill>
                <a:latin typeface="Franklin Gothic Book" panose="020B0503020102020204"/>
                <a:ea typeface="微软雅黑" panose="020B0503020204020204" pitchFamily="34" charset="-122"/>
              </a:endParaRPr>
            </a:p>
          </p:txBody>
        </p:sp>
        <p:sp>
          <p:nvSpPr>
            <p:cNvPr id="25" name="TextBox 51"/>
            <p:cNvSpPr txBox="1"/>
            <p:nvPr/>
          </p:nvSpPr>
          <p:spPr>
            <a:xfrm>
              <a:off x="2117861" y="1064160"/>
              <a:ext cx="521404" cy="414267"/>
            </a:xfrm>
            <a:prstGeom prst="rect">
              <a:avLst/>
            </a:prstGeom>
            <a:noFill/>
            <a:ln>
              <a:noFill/>
            </a:ln>
          </p:spPr>
          <p:txBody>
            <a:bodyPr wrap="square" rtlCol="0">
              <a:spAutoFit/>
            </a:bodyPr>
            <a:lstStyle/>
            <a:p>
              <a:pPr defTabSz="1219200">
                <a:defRPr/>
              </a:pPr>
              <a:r>
                <a:rPr lang="zh-CN" altLang="en-US" sz="2800" kern="0" dirty="0">
                  <a:solidFill>
                    <a:schemeClr val="bg1"/>
                  </a:solidFill>
                  <a:latin typeface="微软雅黑" panose="020B0503020204020204" pitchFamily="34" charset="-122"/>
                  <a:ea typeface="微软雅黑" panose="020B0503020204020204" pitchFamily="34" charset="-122"/>
                </a:rPr>
                <a:t>机</a:t>
              </a:r>
              <a:endParaRPr lang="zh-CN" altLang="en-US" sz="2800" kern="0" dirty="0">
                <a:solidFill>
                  <a:schemeClr val="bg1"/>
                </a:solidFill>
                <a:latin typeface="微软雅黑" panose="020B0503020204020204" pitchFamily="34" charset="-122"/>
                <a:ea typeface="微软雅黑" panose="020B0503020204020204" pitchFamily="34" charset="-122"/>
              </a:endParaRPr>
            </a:p>
          </p:txBody>
        </p:sp>
      </p:grpSp>
      <p:sp>
        <p:nvSpPr>
          <p:cNvPr id="26" name="矩形 25"/>
          <p:cNvSpPr/>
          <p:nvPr/>
        </p:nvSpPr>
        <p:spPr>
          <a:xfrm rot="2700000">
            <a:off x="6645151" y="1499669"/>
            <a:ext cx="555981" cy="555981"/>
          </a:xfrm>
          <a:prstGeom prst="rect">
            <a:avLst/>
          </a:prstGeom>
          <a:noFill/>
          <a:ln w="9525" cap="flat" cmpd="sng" algn="ctr">
            <a:solidFill>
              <a:srgbClr val="F9B347">
                <a:alpha val="36000"/>
              </a:srgbClr>
            </a:solidFill>
            <a:prstDash val="solid"/>
          </a:ln>
          <a:effectLst/>
        </p:spPr>
        <p:txBody>
          <a:bodyPr rtlCol="0" anchor="ctr"/>
          <a:lstStyle/>
          <a:p>
            <a:pPr algn="ctr" defTabSz="1219200">
              <a:defRPr/>
            </a:pPr>
            <a:endParaRPr lang="zh-CN" altLang="en-US" sz="2800" kern="0">
              <a:solidFill>
                <a:srgbClr val="EFEFEF"/>
              </a:solidFill>
              <a:latin typeface="Franklin Gothic Book" panose="020B0503020102020204"/>
              <a:ea typeface="微软雅黑" panose="020B0503020204020204" pitchFamily="34" charset="-122"/>
            </a:endParaRPr>
          </a:p>
        </p:txBody>
      </p:sp>
      <p:grpSp>
        <p:nvGrpSpPr>
          <p:cNvPr id="27" name="组合 35"/>
          <p:cNvGrpSpPr/>
          <p:nvPr/>
        </p:nvGrpSpPr>
        <p:grpSpPr>
          <a:xfrm>
            <a:off x="6562220" y="1500682"/>
            <a:ext cx="671131" cy="555981"/>
            <a:chOff x="2636682" y="1043585"/>
            <a:chExt cx="532648" cy="441260"/>
          </a:xfrm>
          <a:solidFill>
            <a:schemeClr val="accent3"/>
          </a:solidFill>
        </p:grpSpPr>
        <p:sp>
          <p:nvSpPr>
            <p:cNvPr id="28" name="矩形 27"/>
            <p:cNvSpPr/>
            <p:nvPr/>
          </p:nvSpPr>
          <p:spPr>
            <a:xfrm rot="2700000">
              <a:off x="2636682" y="1043585"/>
              <a:ext cx="441260" cy="441260"/>
            </a:xfrm>
            <a:prstGeom prst="rect">
              <a:avLst/>
            </a:prstGeom>
            <a:grpFill/>
            <a:ln w="25400" cap="flat" cmpd="sng" algn="ctr">
              <a:noFill/>
              <a:prstDash val="solid"/>
            </a:ln>
            <a:effectLst/>
          </p:spPr>
          <p:txBody>
            <a:bodyPr rtlCol="0" anchor="ctr"/>
            <a:lstStyle/>
            <a:p>
              <a:pPr algn="ctr" defTabSz="1219200">
                <a:defRPr/>
              </a:pPr>
              <a:endParaRPr lang="zh-CN" altLang="en-US" sz="2800" kern="0">
                <a:solidFill>
                  <a:schemeClr val="bg1"/>
                </a:solidFill>
                <a:latin typeface="Franklin Gothic Book" panose="020B0503020102020204"/>
                <a:ea typeface="微软雅黑" panose="020B0503020204020204" pitchFamily="34" charset="-122"/>
              </a:endParaRPr>
            </a:p>
          </p:txBody>
        </p:sp>
        <p:sp>
          <p:nvSpPr>
            <p:cNvPr id="29" name="TextBox 22"/>
            <p:cNvSpPr txBox="1"/>
            <p:nvPr/>
          </p:nvSpPr>
          <p:spPr>
            <a:xfrm>
              <a:off x="2647237" y="1068107"/>
              <a:ext cx="522093" cy="414267"/>
            </a:xfrm>
            <a:prstGeom prst="rect">
              <a:avLst/>
            </a:prstGeom>
            <a:noFill/>
            <a:ln>
              <a:noFill/>
            </a:ln>
          </p:spPr>
          <p:txBody>
            <a:bodyPr wrap="square" rtlCol="0">
              <a:spAutoFit/>
            </a:bodyPr>
            <a:lstStyle/>
            <a:p>
              <a:pPr defTabSz="1219200">
                <a:defRPr/>
              </a:pPr>
              <a:r>
                <a:rPr lang="zh-CN" altLang="en-US" sz="2800" kern="0" dirty="0">
                  <a:solidFill>
                    <a:schemeClr val="bg1"/>
                  </a:solidFill>
                  <a:latin typeface="微软雅黑" panose="020B0503020204020204" pitchFamily="34" charset="-122"/>
                  <a:ea typeface="微软雅黑" panose="020B0503020204020204" pitchFamily="34" charset="-122"/>
                </a:rPr>
                <a:t>制</a:t>
              </a:r>
              <a:endParaRPr lang="zh-CN" altLang="en-US" sz="2800" kern="0" dirty="0">
                <a:solidFill>
                  <a:schemeClr val="bg1"/>
                </a:solidFill>
                <a:latin typeface="微软雅黑" panose="020B0503020204020204" pitchFamily="34" charset="-122"/>
                <a:ea typeface="微软雅黑" panose="020B0503020204020204" pitchFamily="34" charset="-122"/>
              </a:endParaRPr>
            </a:p>
          </p:txBody>
        </p:sp>
      </p:grpSp>
      <p:sp>
        <p:nvSpPr>
          <p:cNvPr id="30" name="矩形 29"/>
          <p:cNvSpPr/>
          <p:nvPr/>
        </p:nvSpPr>
        <p:spPr>
          <a:xfrm rot="2700000">
            <a:off x="5944269" y="1505755"/>
            <a:ext cx="555981" cy="555981"/>
          </a:xfrm>
          <a:prstGeom prst="rect">
            <a:avLst/>
          </a:prstGeom>
          <a:noFill/>
          <a:ln w="12700" cap="flat" cmpd="sng" algn="ctr">
            <a:solidFill>
              <a:srgbClr val="20A9CA">
                <a:alpha val="25000"/>
              </a:srgbClr>
            </a:solidFill>
            <a:prstDash val="solid"/>
          </a:ln>
          <a:effectLst/>
        </p:spPr>
        <p:txBody>
          <a:bodyPr rtlCol="0" anchor="ctr"/>
          <a:lstStyle/>
          <a:p>
            <a:pPr algn="ctr" defTabSz="1219200">
              <a:defRPr/>
            </a:pPr>
            <a:endParaRPr lang="zh-CN" altLang="en-US" sz="2800" kern="0">
              <a:solidFill>
                <a:srgbClr val="EFEFEF"/>
              </a:solidFill>
              <a:latin typeface="Franklin Gothic Book" panose="020B0503020102020204"/>
              <a:ea typeface="微软雅黑" panose="020B0503020204020204" pitchFamily="34" charset="-122"/>
            </a:endParaRPr>
          </a:p>
        </p:txBody>
      </p:sp>
      <p:sp>
        <p:nvSpPr>
          <p:cNvPr id="8" name="TextBox 18"/>
          <p:cNvSpPr txBox="1"/>
          <p:nvPr/>
        </p:nvSpPr>
        <p:spPr>
          <a:xfrm>
            <a:off x="3282703" y="2155613"/>
            <a:ext cx="7280367" cy="3322955"/>
          </a:xfrm>
          <a:prstGeom prst="rect">
            <a:avLst/>
          </a:prstGeom>
          <a:noFill/>
        </p:spPr>
        <p:txBody>
          <a:bodyPr wrap="square" rtlCol="0">
            <a:spAutoFit/>
          </a:bodyPr>
          <a:p>
            <a:pPr indent="396240" algn="just" defTabSz="1219200">
              <a:lnSpc>
                <a:spcPct val="150000"/>
              </a:lnSpc>
              <a:defRPr/>
            </a:pPr>
            <a:r>
              <a:rPr lang="zh-CN" altLang="en-US" sz="2800" kern="0" dirty="0" smtClean="0">
                <a:solidFill>
                  <a:prstClr val="black">
                    <a:lumMod val="75000"/>
                    <a:lumOff val="25000"/>
                  </a:prstClr>
                </a:solidFill>
                <a:latin typeface="+mn-ea"/>
              </a:rPr>
              <a:t>（</a:t>
            </a:r>
            <a:r>
              <a:rPr lang="en-US" altLang="zh-CN" sz="2800" kern="0" dirty="0" smtClean="0">
                <a:solidFill>
                  <a:prstClr val="black">
                    <a:lumMod val="75000"/>
                    <a:lumOff val="25000"/>
                  </a:prstClr>
                </a:solidFill>
                <a:latin typeface="+mn-ea"/>
              </a:rPr>
              <a:t>1</a:t>
            </a:r>
            <a:r>
              <a:rPr lang="zh-CN" altLang="en-US" sz="2800" kern="0" dirty="0" smtClean="0">
                <a:solidFill>
                  <a:prstClr val="black">
                    <a:lumMod val="75000"/>
                    <a:lumOff val="25000"/>
                  </a:prstClr>
                </a:solidFill>
                <a:latin typeface="+mn-ea"/>
              </a:rPr>
              <a:t>）认同 </a:t>
            </a:r>
            <a:endParaRPr lang="zh-CN" altLang="en-US" sz="2800" kern="0" dirty="0" smtClean="0">
              <a:solidFill>
                <a:prstClr val="black">
                  <a:lumMod val="75000"/>
                  <a:lumOff val="25000"/>
                </a:prstClr>
              </a:solidFill>
              <a:latin typeface="+mn-ea"/>
            </a:endParaRPr>
          </a:p>
          <a:p>
            <a:pPr indent="396240" algn="just" defTabSz="1219200">
              <a:lnSpc>
                <a:spcPct val="150000"/>
              </a:lnSpc>
              <a:defRPr/>
            </a:pPr>
            <a:r>
              <a:rPr lang="zh-CN" altLang="en-US" sz="2800" kern="0" dirty="0" smtClean="0">
                <a:solidFill>
                  <a:prstClr val="black">
                    <a:lumMod val="75000"/>
                    <a:lumOff val="25000"/>
                  </a:prstClr>
                </a:solidFill>
                <a:latin typeface="+mn-ea"/>
              </a:rPr>
              <a:t>（</a:t>
            </a:r>
            <a:r>
              <a:rPr lang="en-US" altLang="zh-CN" sz="2800" kern="0" dirty="0" smtClean="0">
                <a:solidFill>
                  <a:prstClr val="black">
                    <a:lumMod val="75000"/>
                    <a:lumOff val="25000"/>
                  </a:prstClr>
                </a:solidFill>
                <a:latin typeface="+mn-ea"/>
              </a:rPr>
              <a:t>2</a:t>
            </a:r>
            <a:r>
              <a:rPr lang="zh-CN" altLang="en-US" sz="2800" kern="0" dirty="0" smtClean="0">
                <a:solidFill>
                  <a:prstClr val="black">
                    <a:lumMod val="75000"/>
                    <a:lumOff val="25000"/>
                  </a:prstClr>
                </a:solidFill>
                <a:latin typeface="+mn-ea"/>
              </a:rPr>
              <a:t>）升华</a:t>
            </a:r>
            <a:endParaRPr lang="zh-CN" altLang="en-US" sz="2800" kern="0" dirty="0" smtClean="0">
              <a:solidFill>
                <a:prstClr val="black">
                  <a:lumMod val="75000"/>
                  <a:lumOff val="25000"/>
                </a:prstClr>
              </a:solidFill>
              <a:latin typeface="+mn-ea"/>
            </a:endParaRPr>
          </a:p>
          <a:p>
            <a:pPr indent="396240" algn="just" defTabSz="1219200">
              <a:lnSpc>
                <a:spcPct val="150000"/>
              </a:lnSpc>
              <a:defRPr/>
            </a:pPr>
            <a:r>
              <a:rPr lang="zh-CN" altLang="en-US" sz="2800" kern="0" dirty="0" smtClean="0">
                <a:solidFill>
                  <a:prstClr val="black">
                    <a:lumMod val="75000"/>
                    <a:lumOff val="25000"/>
                  </a:prstClr>
                </a:solidFill>
                <a:latin typeface="+mn-ea"/>
              </a:rPr>
              <a:t>（</a:t>
            </a:r>
            <a:r>
              <a:rPr lang="en-US" altLang="zh-CN" sz="2800" kern="0" dirty="0" smtClean="0">
                <a:solidFill>
                  <a:prstClr val="black">
                    <a:lumMod val="75000"/>
                    <a:lumOff val="25000"/>
                  </a:prstClr>
                </a:solidFill>
                <a:latin typeface="+mn-ea"/>
              </a:rPr>
              <a:t>3</a:t>
            </a:r>
            <a:r>
              <a:rPr lang="zh-CN" altLang="en-US" sz="2800" kern="0" dirty="0" smtClean="0">
                <a:solidFill>
                  <a:prstClr val="black">
                    <a:lumMod val="75000"/>
                    <a:lumOff val="25000"/>
                  </a:prstClr>
                </a:solidFill>
                <a:latin typeface="+mn-ea"/>
              </a:rPr>
              <a:t>）</a:t>
            </a:r>
            <a:r>
              <a:rPr lang="zh-CN" altLang="en-US" sz="2800" kern="0" dirty="0" smtClean="0">
                <a:solidFill>
                  <a:prstClr val="black">
                    <a:lumMod val="75000"/>
                    <a:lumOff val="25000"/>
                  </a:prstClr>
                </a:solidFill>
                <a:latin typeface="+mn-ea"/>
                <a:sym typeface="+mn-ea"/>
              </a:rPr>
              <a:t>补偿</a:t>
            </a:r>
            <a:endParaRPr lang="en-US" altLang="zh-CN" sz="2800" kern="0" dirty="0" smtClean="0">
              <a:solidFill>
                <a:prstClr val="black">
                  <a:lumMod val="75000"/>
                  <a:lumOff val="25000"/>
                </a:prstClr>
              </a:solidFill>
              <a:latin typeface="+mn-ea"/>
            </a:endParaRPr>
          </a:p>
          <a:p>
            <a:pPr indent="396240" algn="just" defTabSz="1219200">
              <a:lnSpc>
                <a:spcPct val="150000"/>
              </a:lnSpc>
              <a:defRPr/>
            </a:pPr>
            <a:r>
              <a:rPr lang="zh-CN" altLang="en-US" sz="2800" kern="0" dirty="0" smtClean="0">
                <a:solidFill>
                  <a:prstClr val="black">
                    <a:lumMod val="75000"/>
                    <a:lumOff val="25000"/>
                  </a:prstClr>
                </a:solidFill>
                <a:latin typeface="+mn-ea"/>
              </a:rPr>
              <a:t>（</a:t>
            </a:r>
            <a:r>
              <a:rPr lang="en-US" altLang="zh-CN" sz="2800" kern="0" dirty="0" smtClean="0">
                <a:solidFill>
                  <a:prstClr val="black">
                    <a:lumMod val="75000"/>
                    <a:lumOff val="25000"/>
                  </a:prstClr>
                </a:solidFill>
                <a:latin typeface="+mn-ea"/>
              </a:rPr>
              <a:t>4</a:t>
            </a:r>
            <a:r>
              <a:rPr lang="zh-CN" altLang="en-US" sz="2800" kern="0" dirty="0" smtClean="0">
                <a:solidFill>
                  <a:prstClr val="black">
                    <a:lumMod val="75000"/>
                    <a:lumOff val="25000"/>
                  </a:prstClr>
                </a:solidFill>
                <a:latin typeface="+mn-ea"/>
              </a:rPr>
              <a:t>）</a:t>
            </a:r>
            <a:r>
              <a:rPr lang="zh-CN" altLang="en-US" sz="2800" kern="0" dirty="0" smtClean="0">
                <a:solidFill>
                  <a:prstClr val="black">
                    <a:lumMod val="75000"/>
                    <a:lumOff val="25000"/>
                  </a:prstClr>
                </a:solidFill>
                <a:latin typeface="+mn-ea"/>
                <a:sym typeface="+mn-ea"/>
              </a:rPr>
              <a:t>幽默</a:t>
            </a:r>
            <a:r>
              <a:rPr lang="zh-CN" altLang="en-US" sz="2800" kern="0" dirty="0" smtClean="0">
                <a:solidFill>
                  <a:prstClr val="black">
                    <a:lumMod val="75000"/>
                    <a:lumOff val="25000"/>
                  </a:prstClr>
                </a:solidFill>
                <a:latin typeface="+mn-ea"/>
              </a:rPr>
              <a:t> </a:t>
            </a:r>
            <a:endParaRPr lang="en-US" altLang="zh-CN" sz="2800" kern="0" dirty="0" smtClean="0">
              <a:solidFill>
                <a:prstClr val="black">
                  <a:lumMod val="75000"/>
                  <a:lumOff val="25000"/>
                </a:prstClr>
              </a:solidFill>
              <a:latin typeface="+mn-ea"/>
            </a:endParaRPr>
          </a:p>
          <a:p>
            <a:pPr indent="396240" algn="just" defTabSz="1219200">
              <a:lnSpc>
                <a:spcPct val="150000"/>
              </a:lnSpc>
              <a:defRPr/>
            </a:pPr>
            <a:r>
              <a:rPr lang="zh-CN" altLang="en-US" sz="2800" kern="0" dirty="0" smtClean="0">
                <a:solidFill>
                  <a:prstClr val="black">
                    <a:lumMod val="75000"/>
                    <a:lumOff val="25000"/>
                  </a:prstClr>
                </a:solidFill>
                <a:latin typeface="+mn-ea"/>
              </a:rPr>
              <a:t>（</a:t>
            </a:r>
            <a:r>
              <a:rPr lang="en-US" altLang="zh-CN" sz="2800" kern="0" dirty="0" smtClean="0">
                <a:solidFill>
                  <a:prstClr val="black">
                    <a:lumMod val="75000"/>
                    <a:lumOff val="25000"/>
                  </a:prstClr>
                </a:solidFill>
                <a:latin typeface="+mn-ea"/>
              </a:rPr>
              <a:t>5</a:t>
            </a:r>
            <a:r>
              <a:rPr lang="zh-CN" altLang="en-US" sz="2800" kern="0" dirty="0" smtClean="0">
                <a:solidFill>
                  <a:prstClr val="black">
                    <a:lumMod val="75000"/>
                    <a:lumOff val="25000"/>
                  </a:prstClr>
                </a:solidFill>
                <a:latin typeface="+mn-ea"/>
              </a:rPr>
              <a:t>）转移</a:t>
            </a:r>
            <a:endParaRPr lang="zh-CN" altLang="en-US" sz="2800" kern="0" dirty="0" smtClean="0">
              <a:solidFill>
                <a:prstClr val="black">
                  <a:lumMod val="75000"/>
                  <a:lumOff val="25000"/>
                </a:prstClr>
              </a:solidFill>
              <a:latin typeface="+mn-ea"/>
            </a:endParaRPr>
          </a:p>
        </p:txBody>
      </p:sp>
      <p:sp>
        <p:nvSpPr>
          <p:cNvPr id="10" name="MH_Entry_1"/>
          <p:cNvSpPr/>
          <p:nvPr>
            <p:custDataLst>
              <p:tags r:id="rId1"/>
            </p:custDataLst>
          </p:nvPr>
        </p:nvSpPr>
        <p:spPr>
          <a:xfrm>
            <a:off x="1284605" y="306070"/>
            <a:ext cx="6913880" cy="730885"/>
          </a:xfrm>
          <a:prstGeom prst="rect">
            <a:avLst/>
          </a:prstGeom>
          <a:noFill/>
          <a:ln>
            <a:solidFill>
              <a:srgbClr val="FFA91B"/>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p>
            <a:pPr algn="ctr"/>
            <a:r>
              <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rPr>
              <a:t>认识老年人社会适应与心理防御机制</a:t>
            </a:r>
            <a:endPar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11" name="MH_Number_1"/>
          <p:cNvSpPr/>
          <p:nvPr>
            <p:custDataLst>
              <p:tags r:id="rId2"/>
            </p:custDataLst>
          </p:nvPr>
        </p:nvSpPr>
        <p:spPr>
          <a:xfrm>
            <a:off x="627797" y="306028"/>
            <a:ext cx="794440" cy="731201"/>
          </a:xfrm>
          <a:prstGeom prst="rect">
            <a:avLst/>
          </a:prstGeom>
          <a:solidFill>
            <a:srgbClr val="FFA91B"/>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p>
            <a:pPr algn="ctr"/>
            <a:r>
              <a:rPr lang="en-US" altLang="zh-CN" sz="2800" b="1" dirty="0" smtClean="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rPr>
              <a:t>01</a:t>
            </a:r>
            <a:endParaRPr lang="zh-CN" altLang="en-US" sz="2800" b="1" dirty="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endParaRPr>
          </a:p>
        </p:txBody>
      </p:sp>
      <p:sp>
        <p:nvSpPr>
          <p:cNvPr id="12" name="MH_SubTitle_1"/>
          <p:cNvSpPr/>
          <p:nvPr>
            <p:custDataLst>
              <p:tags r:id="rId3"/>
            </p:custDataLst>
          </p:nvPr>
        </p:nvSpPr>
        <p:spPr>
          <a:xfrm>
            <a:off x="-310515" y="2176780"/>
            <a:ext cx="2214245" cy="20726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anchor="ctr">
            <a:noAutofit/>
          </a:bodyPr>
          <a:p>
            <a:pPr algn="ctr">
              <a:defRPr/>
            </a:pPr>
            <a:r>
              <a:rPr lang="zh-CN" altLang="en-US" sz="3200" b="1" dirty="0" smtClean="0">
                <a:solidFill>
                  <a:schemeClr val="tx1"/>
                </a:solidFill>
                <a:latin typeface="微软雅黑" panose="020B0503020204020204" pitchFamily="34" charset="-122"/>
                <a:ea typeface="微软雅黑" panose="020B0503020204020204" pitchFamily="34" charset="-122"/>
                <a:sym typeface="+mn-ea"/>
              </a:rPr>
              <a:t>心理</a:t>
            </a:r>
            <a:endParaRPr lang="zh-CN" altLang="en-US" sz="3200" b="1" dirty="0" smtClean="0">
              <a:solidFill>
                <a:schemeClr val="tx1"/>
              </a:solidFill>
              <a:latin typeface="微软雅黑" panose="020B0503020204020204" pitchFamily="34" charset="-122"/>
              <a:ea typeface="微软雅黑" panose="020B0503020204020204" pitchFamily="34" charset="-122"/>
              <a:sym typeface="+mn-ea"/>
            </a:endParaRPr>
          </a:p>
          <a:p>
            <a:pPr algn="ctr">
              <a:defRPr/>
            </a:pPr>
            <a:r>
              <a:rPr lang="zh-CN" altLang="en-US" sz="3200" b="1" dirty="0" smtClean="0">
                <a:solidFill>
                  <a:schemeClr val="tx1"/>
                </a:solidFill>
                <a:latin typeface="微软雅黑" panose="020B0503020204020204" pitchFamily="34" charset="-122"/>
                <a:ea typeface="微软雅黑" panose="020B0503020204020204" pitchFamily="34" charset="-122"/>
                <a:sym typeface="+mn-ea"/>
              </a:rPr>
              <a:t>防御</a:t>
            </a:r>
            <a:endParaRPr lang="zh-CN" altLang="en-US" sz="3200" b="1" dirty="0" smtClean="0">
              <a:solidFill>
                <a:schemeClr val="tx1"/>
              </a:solidFill>
              <a:latin typeface="微软雅黑" panose="020B0503020204020204" pitchFamily="34" charset="-122"/>
              <a:ea typeface="微软雅黑" panose="020B0503020204020204" pitchFamily="34" charset="-122"/>
              <a:sym typeface="+mn-ea"/>
            </a:endParaRPr>
          </a:p>
          <a:p>
            <a:pPr algn="ctr">
              <a:defRPr/>
            </a:pPr>
            <a:r>
              <a:rPr lang="zh-CN" altLang="en-US" sz="3200" b="1" dirty="0" smtClean="0">
                <a:solidFill>
                  <a:schemeClr val="tx1"/>
                </a:solidFill>
                <a:latin typeface="微软雅黑" panose="020B0503020204020204" pitchFamily="34" charset="-122"/>
                <a:ea typeface="微软雅黑" panose="020B0503020204020204" pitchFamily="34" charset="-122"/>
                <a:sym typeface="+mn-ea"/>
              </a:rPr>
              <a:t>机制</a:t>
            </a:r>
            <a:endParaRPr lang="zh-CN" altLang="en-US" sz="3200" b="1" dirty="0">
              <a:solidFill>
                <a:schemeClr val="tx1"/>
              </a:solidFill>
              <a:latin typeface="微软雅黑" panose="020B0503020204020204" pitchFamily="34" charset="-122"/>
              <a:ea typeface="微软雅黑" panose="020B0503020204020204" pitchFamily="34" charset="-122"/>
            </a:endParaRPr>
          </a:p>
        </p:txBody>
      </p:sp>
    </p:spTree>
  </p:cSld>
  <p:clrMapOvr>
    <a:masterClrMapping/>
  </p:clrMapOvr>
  <mc:AlternateContent xmlns:mc="http://schemas.openxmlformats.org/markup-compatibility/2006">
    <mc:Choice xmlns:p14="http://schemas.microsoft.com/office/powerpoint/2010/main" Requires="p14">
      <p:transition spd="med" p14:dur="700" advClick="0" advTm="0">
        <p:fade/>
      </p:transition>
    </mc:Choice>
    <mc:Fallback>
      <p:transition spd="med" advClick="0"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4"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childTnLst>
                          </p:cTn>
                        </p:par>
                        <p:par>
                          <p:cTn id="9" fill="hold">
                            <p:stCondLst>
                              <p:cond delay="500"/>
                            </p:stCondLst>
                            <p:childTnLst>
                              <p:par>
                                <p:cTn id="10" presetID="42" presetClass="entr" presetSubtype="0" fill="hold" grpId="0" nodeType="afterEffect">
                                  <p:stCondLst>
                                    <p:cond delay="0"/>
                                  </p:stCondLst>
                                  <p:childTnLst>
                                    <p:set>
                                      <p:cBhvr>
                                        <p:cTn id="11" dur="1" fill="hold">
                                          <p:stCondLst>
                                            <p:cond delay="0"/>
                                          </p:stCondLst>
                                        </p:cTn>
                                        <p:tgtEl>
                                          <p:spTgt spid="39"/>
                                        </p:tgtEl>
                                        <p:attrNameLst>
                                          <p:attrName>style.visibility</p:attrName>
                                        </p:attrNameLst>
                                      </p:cBhvr>
                                      <p:to>
                                        <p:strVal val="visible"/>
                                      </p:to>
                                    </p:set>
                                    <p:animEffect transition="in" filter="fade">
                                      <p:cBhvr>
                                        <p:cTn id="12" dur="500"/>
                                        <p:tgtEl>
                                          <p:spTgt spid="39"/>
                                        </p:tgtEl>
                                      </p:cBhvr>
                                    </p:animEffect>
                                    <p:anim calcmode="lin" valueType="num">
                                      <p:cBhvr>
                                        <p:cTn id="13" dur="500" fill="hold"/>
                                        <p:tgtEl>
                                          <p:spTgt spid="39"/>
                                        </p:tgtEl>
                                        <p:attrNameLst>
                                          <p:attrName>ppt_x</p:attrName>
                                        </p:attrNameLst>
                                      </p:cBhvr>
                                      <p:tavLst>
                                        <p:tav tm="0">
                                          <p:val>
                                            <p:strVal val="#ppt_x"/>
                                          </p:val>
                                        </p:tav>
                                        <p:tav tm="100000">
                                          <p:val>
                                            <p:strVal val="#ppt_x"/>
                                          </p:val>
                                        </p:tav>
                                      </p:tavLst>
                                    </p:anim>
                                    <p:anim calcmode="lin" valueType="num">
                                      <p:cBhvr>
                                        <p:cTn id="14" dur="500" fill="hold"/>
                                        <p:tgtEl>
                                          <p:spTgt spid="39"/>
                                        </p:tgtEl>
                                        <p:attrNameLst>
                                          <p:attrName>ppt_y</p:attrName>
                                        </p:attrNameLst>
                                      </p:cBhvr>
                                      <p:tavLst>
                                        <p:tav tm="0">
                                          <p:val>
                                            <p:strVal val="#ppt_y+.1"/>
                                          </p:val>
                                        </p:tav>
                                        <p:tav tm="100000">
                                          <p:val>
                                            <p:strVal val="#ppt_y"/>
                                          </p:val>
                                        </p:tav>
                                      </p:tavLst>
                                    </p:anim>
                                  </p:childTnLst>
                                </p:cTn>
                              </p:par>
                              <p:par>
                                <p:cTn id="15" presetID="42" presetClass="entr" presetSubtype="0" fill="hold" grpId="0" nodeType="withEffect">
                                  <p:stCondLst>
                                    <p:cond delay="0"/>
                                  </p:stCondLst>
                                  <p:childTnLst>
                                    <p:set>
                                      <p:cBhvr>
                                        <p:cTn id="16" dur="1" fill="hold">
                                          <p:stCondLst>
                                            <p:cond delay="0"/>
                                          </p:stCondLst>
                                        </p:cTn>
                                        <p:tgtEl>
                                          <p:spTgt spid="35"/>
                                        </p:tgtEl>
                                        <p:attrNameLst>
                                          <p:attrName>style.visibility</p:attrName>
                                        </p:attrNameLst>
                                      </p:cBhvr>
                                      <p:to>
                                        <p:strVal val="visible"/>
                                      </p:to>
                                    </p:set>
                                    <p:animEffect transition="in" filter="fade">
                                      <p:cBhvr>
                                        <p:cTn id="17" dur="500"/>
                                        <p:tgtEl>
                                          <p:spTgt spid="35"/>
                                        </p:tgtEl>
                                      </p:cBhvr>
                                    </p:animEffect>
                                    <p:anim calcmode="lin" valueType="num">
                                      <p:cBhvr>
                                        <p:cTn id="18" dur="500" fill="hold"/>
                                        <p:tgtEl>
                                          <p:spTgt spid="35"/>
                                        </p:tgtEl>
                                        <p:attrNameLst>
                                          <p:attrName>ppt_x</p:attrName>
                                        </p:attrNameLst>
                                      </p:cBhvr>
                                      <p:tavLst>
                                        <p:tav tm="0">
                                          <p:val>
                                            <p:strVal val="#ppt_x"/>
                                          </p:val>
                                        </p:tav>
                                        <p:tav tm="100000">
                                          <p:val>
                                            <p:strVal val="#ppt_x"/>
                                          </p:val>
                                        </p:tav>
                                      </p:tavLst>
                                    </p:anim>
                                    <p:anim calcmode="lin" valueType="num">
                                      <p:cBhvr>
                                        <p:cTn id="19" dur="500" fill="hold"/>
                                        <p:tgtEl>
                                          <p:spTgt spid="35"/>
                                        </p:tgtEl>
                                        <p:attrNameLst>
                                          <p:attrName>ppt_y</p:attrName>
                                        </p:attrNameLst>
                                      </p:cBhvr>
                                      <p:tavLst>
                                        <p:tav tm="0">
                                          <p:val>
                                            <p:strVal val="#ppt_y+.1"/>
                                          </p:val>
                                        </p:tav>
                                        <p:tav tm="100000">
                                          <p:val>
                                            <p:strVal val="#ppt_y"/>
                                          </p:val>
                                        </p:tav>
                                      </p:tavLst>
                                    </p:anim>
                                  </p:childTnLst>
                                </p:cTn>
                              </p:par>
                              <p:par>
                                <p:cTn id="20" presetID="42" presetClass="entr" presetSubtype="0" fill="hold" nodeType="withEffect">
                                  <p:stCondLst>
                                    <p:cond delay="0"/>
                                  </p:stCondLst>
                                  <p:childTnLst>
                                    <p:set>
                                      <p:cBhvr>
                                        <p:cTn id="21" dur="1" fill="hold">
                                          <p:stCondLst>
                                            <p:cond delay="0"/>
                                          </p:stCondLst>
                                        </p:cTn>
                                        <p:tgtEl>
                                          <p:spTgt spid="4"/>
                                        </p:tgtEl>
                                        <p:attrNameLst>
                                          <p:attrName>style.visibility</p:attrName>
                                        </p:attrNameLst>
                                      </p:cBhvr>
                                      <p:to>
                                        <p:strVal val="visible"/>
                                      </p:to>
                                    </p:set>
                                    <p:animEffect transition="in" filter="fade">
                                      <p:cBhvr>
                                        <p:cTn id="22" dur="500"/>
                                        <p:tgtEl>
                                          <p:spTgt spid="4"/>
                                        </p:tgtEl>
                                      </p:cBhvr>
                                    </p:animEffect>
                                    <p:anim calcmode="lin" valueType="num">
                                      <p:cBhvr>
                                        <p:cTn id="23" dur="500" fill="hold"/>
                                        <p:tgtEl>
                                          <p:spTgt spid="4"/>
                                        </p:tgtEl>
                                        <p:attrNameLst>
                                          <p:attrName>ppt_x</p:attrName>
                                        </p:attrNameLst>
                                      </p:cBhvr>
                                      <p:tavLst>
                                        <p:tav tm="0">
                                          <p:val>
                                            <p:strVal val="#ppt_x"/>
                                          </p:val>
                                        </p:tav>
                                        <p:tav tm="100000">
                                          <p:val>
                                            <p:strVal val="#ppt_x"/>
                                          </p:val>
                                        </p:tav>
                                      </p:tavLst>
                                    </p:anim>
                                    <p:anim calcmode="lin" valueType="num">
                                      <p:cBhvr>
                                        <p:cTn id="24" dur="500" fill="hold"/>
                                        <p:tgtEl>
                                          <p:spTgt spid="4"/>
                                        </p:tgtEl>
                                        <p:attrNameLst>
                                          <p:attrName>ppt_y</p:attrName>
                                        </p:attrNameLst>
                                      </p:cBhvr>
                                      <p:tavLst>
                                        <p:tav tm="0">
                                          <p:val>
                                            <p:strVal val="#ppt_y+.1"/>
                                          </p:val>
                                        </p:tav>
                                        <p:tav tm="100000">
                                          <p:val>
                                            <p:strVal val="#ppt_y"/>
                                          </p:val>
                                        </p:tav>
                                      </p:tavLst>
                                    </p:anim>
                                  </p:childTnLst>
                                </p:cTn>
                              </p:par>
                              <p:par>
                                <p:cTn id="25" presetID="47" presetClass="entr" presetSubtype="0" fill="hold" nodeType="withEffect">
                                  <p:stCondLst>
                                    <p:cond delay="0"/>
                                  </p:stCondLst>
                                  <p:childTnLst>
                                    <p:set>
                                      <p:cBhvr>
                                        <p:cTn id="26" dur="1" fill="hold">
                                          <p:stCondLst>
                                            <p:cond delay="0"/>
                                          </p:stCondLst>
                                        </p:cTn>
                                        <p:tgtEl>
                                          <p:spTgt spid="5"/>
                                        </p:tgtEl>
                                        <p:attrNameLst>
                                          <p:attrName>style.visibility</p:attrName>
                                        </p:attrNameLst>
                                      </p:cBhvr>
                                      <p:to>
                                        <p:strVal val="visible"/>
                                      </p:to>
                                    </p:set>
                                    <p:animEffect transition="in" filter="fade">
                                      <p:cBhvr>
                                        <p:cTn id="27" dur="500"/>
                                        <p:tgtEl>
                                          <p:spTgt spid="5"/>
                                        </p:tgtEl>
                                      </p:cBhvr>
                                    </p:animEffect>
                                    <p:anim calcmode="lin" valueType="num">
                                      <p:cBhvr>
                                        <p:cTn id="28" dur="500" fill="hold"/>
                                        <p:tgtEl>
                                          <p:spTgt spid="5"/>
                                        </p:tgtEl>
                                        <p:attrNameLst>
                                          <p:attrName>ppt_x</p:attrName>
                                        </p:attrNameLst>
                                      </p:cBhvr>
                                      <p:tavLst>
                                        <p:tav tm="0">
                                          <p:val>
                                            <p:strVal val="#ppt_x"/>
                                          </p:val>
                                        </p:tav>
                                        <p:tav tm="100000">
                                          <p:val>
                                            <p:strVal val="#ppt_x"/>
                                          </p:val>
                                        </p:tav>
                                      </p:tavLst>
                                    </p:anim>
                                    <p:anim calcmode="lin" valueType="num">
                                      <p:cBhvr>
                                        <p:cTn id="29" dur="500" fill="hold"/>
                                        <p:tgtEl>
                                          <p:spTgt spid="5"/>
                                        </p:tgtEl>
                                        <p:attrNameLst>
                                          <p:attrName>ppt_y</p:attrName>
                                        </p:attrNameLst>
                                      </p:cBhvr>
                                      <p:tavLst>
                                        <p:tav tm="0">
                                          <p:val>
                                            <p:strVal val="#ppt_y-.1"/>
                                          </p:val>
                                        </p:tav>
                                        <p:tav tm="100000">
                                          <p:val>
                                            <p:strVal val="#ppt_y"/>
                                          </p:val>
                                        </p:tav>
                                      </p:tavLst>
                                    </p:anim>
                                  </p:childTnLst>
                                </p:cTn>
                              </p:par>
                            </p:childTnLst>
                          </p:cTn>
                        </p:par>
                        <p:par>
                          <p:cTn id="30" fill="hold">
                            <p:stCondLst>
                              <p:cond delay="1000"/>
                            </p:stCondLst>
                            <p:childTnLst>
                              <p:par>
                                <p:cTn id="31" presetID="42" presetClass="entr" presetSubtype="0" fill="hold" grpId="0" nodeType="afterEffect">
                                  <p:stCondLst>
                                    <p:cond delay="0"/>
                                  </p:stCondLst>
                                  <p:childTnLst>
                                    <p:set>
                                      <p:cBhvr>
                                        <p:cTn id="32" dur="1" fill="hold">
                                          <p:stCondLst>
                                            <p:cond delay="0"/>
                                          </p:stCondLst>
                                        </p:cTn>
                                        <p:tgtEl>
                                          <p:spTgt spid="47"/>
                                        </p:tgtEl>
                                        <p:attrNameLst>
                                          <p:attrName>style.visibility</p:attrName>
                                        </p:attrNameLst>
                                      </p:cBhvr>
                                      <p:to>
                                        <p:strVal val="visible"/>
                                      </p:to>
                                    </p:set>
                                    <p:animEffect transition="in" filter="fade">
                                      <p:cBhvr>
                                        <p:cTn id="33" dur="500"/>
                                        <p:tgtEl>
                                          <p:spTgt spid="47"/>
                                        </p:tgtEl>
                                      </p:cBhvr>
                                    </p:animEffect>
                                    <p:anim calcmode="lin" valueType="num">
                                      <p:cBhvr>
                                        <p:cTn id="34" dur="500" fill="hold"/>
                                        <p:tgtEl>
                                          <p:spTgt spid="47"/>
                                        </p:tgtEl>
                                        <p:attrNameLst>
                                          <p:attrName>ppt_x</p:attrName>
                                        </p:attrNameLst>
                                      </p:cBhvr>
                                      <p:tavLst>
                                        <p:tav tm="0">
                                          <p:val>
                                            <p:strVal val="#ppt_x"/>
                                          </p:val>
                                        </p:tav>
                                        <p:tav tm="100000">
                                          <p:val>
                                            <p:strVal val="#ppt_x"/>
                                          </p:val>
                                        </p:tav>
                                      </p:tavLst>
                                    </p:anim>
                                    <p:anim calcmode="lin" valueType="num">
                                      <p:cBhvr>
                                        <p:cTn id="35" dur="500" fill="hold"/>
                                        <p:tgtEl>
                                          <p:spTgt spid="47"/>
                                        </p:tgtEl>
                                        <p:attrNameLst>
                                          <p:attrName>ppt_y</p:attrName>
                                        </p:attrNameLst>
                                      </p:cBhvr>
                                      <p:tavLst>
                                        <p:tav tm="0">
                                          <p:val>
                                            <p:strVal val="#ppt_y+.1"/>
                                          </p:val>
                                        </p:tav>
                                        <p:tav tm="100000">
                                          <p:val>
                                            <p:strVal val="#ppt_y"/>
                                          </p:val>
                                        </p:tav>
                                      </p:tavLst>
                                    </p:anim>
                                  </p:childTnLst>
                                </p:cTn>
                              </p:par>
                              <p:par>
                                <p:cTn id="36" presetID="42" presetClass="entr" presetSubtype="0" fill="hold" grpId="0" nodeType="withEffect">
                                  <p:stCondLst>
                                    <p:cond delay="0"/>
                                  </p:stCondLst>
                                  <p:childTnLst>
                                    <p:set>
                                      <p:cBhvr>
                                        <p:cTn id="37" dur="1" fill="hold">
                                          <p:stCondLst>
                                            <p:cond delay="0"/>
                                          </p:stCondLst>
                                        </p:cTn>
                                        <p:tgtEl>
                                          <p:spTgt spid="43"/>
                                        </p:tgtEl>
                                        <p:attrNameLst>
                                          <p:attrName>style.visibility</p:attrName>
                                        </p:attrNameLst>
                                      </p:cBhvr>
                                      <p:to>
                                        <p:strVal val="visible"/>
                                      </p:to>
                                    </p:set>
                                    <p:animEffect transition="in" filter="fade">
                                      <p:cBhvr>
                                        <p:cTn id="38" dur="500"/>
                                        <p:tgtEl>
                                          <p:spTgt spid="43"/>
                                        </p:tgtEl>
                                      </p:cBhvr>
                                    </p:animEffect>
                                    <p:anim calcmode="lin" valueType="num">
                                      <p:cBhvr>
                                        <p:cTn id="39" dur="500" fill="hold"/>
                                        <p:tgtEl>
                                          <p:spTgt spid="43"/>
                                        </p:tgtEl>
                                        <p:attrNameLst>
                                          <p:attrName>ppt_x</p:attrName>
                                        </p:attrNameLst>
                                      </p:cBhvr>
                                      <p:tavLst>
                                        <p:tav tm="0">
                                          <p:val>
                                            <p:strVal val="#ppt_x"/>
                                          </p:val>
                                        </p:tav>
                                        <p:tav tm="100000">
                                          <p:val>
                                            <p:strVal val="#ppt_x"/>
                                          </p:val>
                                        </p:tav>
                                      </p:tavLst>
                                    </p:anim>
                                    <p:anim calcmode="lin" valueType="num">
                                      <p:cBhvr>
                                        <p:cTn id="40" dur="500" fill="hold"/>
                                        <p:tgtEl>
                                          <p:spTgt spid="43"/>
                                        </p:tgtEl>
                                        <p:attrNameLst>
                                          <p:attrName>ppt_y</p:attrName>
                                        </p:attrNameLst>
                                      </p:cBhvr>
                                      <p:tavLst>
                                        <p:tav tm="0">
                                          <p:val>
                                            <p:strVal val="#ppt_y+.1"/>
                                          </p:val>
                                        </p:tav>
                                        <p:tav tm="100000">
                                          <p:val>
                                            <p:strVal val="#ppt_y"/>
                                          </p:val>
                                        </p:tav>
                                      </p:tavLst>
                                    </p:anim>
                                  </p:childTnLst>
                                </p:cTn>
                              </p:par>
                              <p:par>
                                <p:cTn id="41" presetID="42" presetClass="entr" presetSubtype="0" fill="hold" nodeType="withEffect">
                                  <p:stCondLst>
                                    <p:cond delay="0"/>
                                  </p:stCondLst>
                                  <p:childTnLst>
                                    <p:set>
                                      <p:cBhvr>
                                        <p:cTn id="42" dur="1" fill="hold">
                                          <p:stCondLst>
                                            <p:cond delay="0"/>
                                          </p:stCondLst>
                                        </p:cTn>
                                        <p:tgtEl>
                                          <p:spTgt spid="6"/>
                                        </p:tgtEl>
                                        <p:attrNameLst>
                                          <p:attrName>style.visibility</p:attrName>
                                        </p:attrNameLst>
                                      </p:cBhvr>
                                      <p:to>
                                        <p:strVal val="visible"/>
                                      </p:to>
                                    </p:set>
                                    <p:animEffect transition="in" filter="fade">
                                      <p:cBhvr>
                                        <p:cTn id="43" dur="500"/>
                                        <p:tgtEl>
                                          <p:spTgt spid="6"/>
                                        </p:tgtEl>
                                      </p:cBhvr>
                                    </p:animEffect>
                                    <p:anim calcmode="lin" valueType="num">
                                      <p:cBhvr>
                                        <p:cTn id="44" dur="500" fill="hold"/>
                                        <p:tgtEl>
                                          <p:spTgt spid="6"/>
                                        </p:tgtEl>
                                        <p:attrNameLst>
                                          <p:attrName>ppt_x</p:attrName>
                                        </p:attrNameLst>
                                      </p:cBhvr>
                                      <p:tavLst>
                                        <p:tav tm="0">
                                          <p:val>
                                            <p:strVal val="#ppt_x"/>
                                          </p:val>
                                        </p:tav>
                                        <p:tav tm="100000">
                                          <p:val>
                                            <p:strVal val="#ppt_x"/>
                                          </p:val>
                                        </p:tav>
                                      </p:tavLst>
                                    </p:anim>
                                    <p:anim calcmode="lin" valueType="num">
                                      <p:cBhvr>
                                        <p:cTn id="45" dur="500" fill="hold"/>
                                        <p:tgtEl>
                                          <p:spTgt spid="6"/>
                                        </p:tgtEl>
                                        <p:attrNameLst>
                                          <p:attrName>ppt_y</p:attrName>
                                        </p:attrNameLst>
                                      </p:cBhvr>
                                      <p:tavLst>
                                        <p:tav tm="0">
                                          <p:val>
                                            <p:strVal val="#ppt_y+.1"/>
                                          </p:val>
                                        </p:tav>
                                        <p:tav tm="100000">
                                          <p:val>
                                            <p:strVal val="#ppt_y"/>
                                          </p:val>
                                        </p:tav>
                                      </p:tavLst>
                                    </p:anim>
                                  </p:childTnLst>
                                </p:cTn>
                              </p:par>
                              <p:par>
                                <p:cTn id="46" presetID="47" presetClass="entr" presetSubtype="0" fill="hold" nodeType="withEffect">
                                  <p:stCondLst>
                                    <p:cond delay="0"/>
                                  </p:stCondLst>
                                  <p:childTnLst>
                                    <p:set>
                                      <p:cBhvr>
                                        <p:cTn id="47" dur="1" fill="hold">
                                          <p:stCondLst>
                                            <p:cond delay="0"/>
                                          </p:stCondLst>
                                        </p:cTn>
                                        <p:tgtEl>
                                          <p:spTgt spid="7"/>
                                        </p:tgtEl>
                                        <p:attrNameLst>
                                          <p:attrName>style.visibility</p:attrName>
                                        </p:attrNameLst>
                                      </p:cBhvr>
                                      <p:to>
                                        <p:strVal val="visible"/>
                                      </p:to>
                                    </p:set>
                                    <p:animEffect transition="in" filter="fade">
                                      <p:cBhvr>
                                        <p:cTn id="48" dur="500"/>
                                        <p:tgtEl>
                                          <p:spTgt spid="7"/>
                                        </p:tgtEl>
                                      </p:cBhvr>
                                    </p:animEffect>
                                    <p:anim calcmode="lin" valueType="num">
                                      <p:cBhvr>
                                        <p:cTn id="49" dur="500" fill="hold"/>
                                        <p:tgtEl>
                                          <p:spTgt spid="7"/>
                                        </p:tgtEl>
                                        <p:attrNameLst>
                                          <p:attrName>ppt_x</p:attrName>
                                        </p:attrNameLst>
                                      </p:cBhvr>
                                      <p:tavLst>
                                        <p:tav tm="0">
                                          <p:val>
                                            <p:strVal val="#ppt_x"/>
                                          </p:val>
                                        </p:tav>
                                        <p:tav tm="100000">
                                          <p:val>
                                            <p:strVal val="#ppt_x"/>
                                          </p:val>
                                        </p:tav>
                                      </p:tavLst>
                                    </p:anim>
                                    <p:anim calcmode="lin" valueType="num">
                                      <p:cBhvr>
                                        <p:cTn id="50" dur="500" fill="hold"/>
                                        <p:tgtEl>
                                          <p:spTgt spid="7"/>
                                        </p:tgtEl>
                                        <p:attrNameLst>
                                          <p:attrName>ppt_y</p:attrName>
                                        </p:attrNameLst>
                                      </p:cBhvr>
                                      <p:tavLst>
                                        <p:tav tm="0">
                                          <p:val>
                                            <p:strVal val="#ppt_y-.1"/>
                                          </p:val>
                                        </p:tav>
                                        <p:tav tm="100000">
                                          <p:val>
                                            <p:strVal val="#ppt_y"/>
                                          </p:val>
                                        </p:tav>
                                      </p:tavLst>
                                    </p:anim>
                                  </p:childTnLst>
                                </p:cTn>
                              </p:par>
                            </p:childTnLst>
                          </p:cTn>
                        </p:par>
                        <p:par>
                          <p:cTn id="51" fill="hold">
                            <p:stCondLst>
                              <p:cond delay="1500"/>
                            </p:stCondLst>
                            <p:childTnLst>
                              <p:par>
                                <p:cTn id="52" presetID="42" presetClass="entr" presetSubtype="0" fill="hold" grpId="0" nodeType="afterEffect">
                                  <p:stCondLst>
                                    <p:cond delay="0"/>
                                  </p:stCondLst>
                                  <p:childTnLst>
                                    <p:set>
                                      <p:cBhvr>
                                        <p:cTn id="53" dur="1" fill="hold">
                                          <p:stCondLst>
                                            <p:cond delay="0"/>
                                          </p:stCondLst>
                                        </p:cTn>
                                        <p:tgtEl>
                                          <p:spTgt spid="30"/>
                                        </p:tgtEl>
                                        <p:attrNameLst>
                                          <p:attrName>style.visibility</p:attrName>
                                        </p:attrNameLst>
                                      </p:cBhvr>
                                      <p:to>
                                        <p:strVal val="visible"/>
                                      </p:to>
                                    </p:set>
                                    <p:animEffect transition="in" filter="fade">
                                      <p:cBhvr>
                                        <p:cTn id="54" dur="500"/>
                                        <p:tgtEl>
                                          <p:spTgt spid="30"/>
                                        </p:tgtEl>
                                      </p:cBhvr>
                                    </p:animEffect>
                                    <p:anim calcmode="lin" valueType="num">
                                      <p:cBhvr>
                                        <p:cTn id="55" dur="500" fill="hold"/>
                                        <p:tgtEl>
                                          <p:spTgt spid="30"/>
                                        </p:tgtEl>
                                        <p:attrNameLst>
                                          <p:attrName>ppt_x</p:attrName>
                                        </p:attrNameLst>
                                      </p:cBhvr>
                                      <p:tavLst>
                                        <p:tav tm="0">
                                          <p:val>
                                            <p:strVal val="#ppt_x"/>
                                          </p:val>
                                        </p:tav>
                                        <p:tav tm="100000">
                                          <p:val>
                                            <p:strVal val="#ppt_x"/>
                                          </p:val>
                                        </p:tav>
                                      </p:tavLst>
                                    </p:anim>
                                    <p:anim calcmode="lin" valueType="num">
                                      <p:cBhvr>
                                        <p:cTn id="56" dur="500" fill="hold"/>
                                        <p:tgtEl>
                                          <p:spTgt spid="30"/>
                                        </p:tgtEl>
                                        <p:attrNameLst>
                                          <p:attrName>ppt_y</p:attrName>
                                        </p:attrNameLst>
                                      </p:cBhvr>
                                      <p:tavLst>
                                        <p:tav tm="0">
                                          <p:val>
                                            <p:strVal val="#ppt_y+.1"/>
                                          </p:val>
                                        </p:tav>
                                        <p:tav tm="100000">
                                          <p:val>
                                            <p:strVal val="#ppt_y"/>
                                          </p:val>
                                        </p:tav>
                                      </p:tavLst>
                                    </p:anim>
                                  </p:childTnLst>
                                </p:cTn>
                              </p:par>
                              <p:par>
                                <p:cTn id="57" presetID="42" presetClass="entr" presetSubtype="0" fill="hold" grpId="0" nodeType="withEffect">
                                  <p:stCondLst>
                                    <p:cond delay="0"/>
                                  </p:stCondLst>
                                  <p:childTnLst>
                                    <p:set>
                                      <p:cBhvr>
                                        <p:cTn id="58" dur="1" fill="hold">
                                          <p:stCondLst>
                                            <p:cond delay="0"/>
                                          </p:stCondLst>
                                        </p:cTn>
                                        <p:tgtEl>
                                          <p:spTgt spid="26"/>
                                        </p:tgtEl>
                                        <p:attrNameLst>
                                          <p:attrName>style.visibility</p:attrName>
                                        </p:attrNameLst>
                                      </p:cBhvr>
                                      <p:to>
                                        <p:strVal val="visible"/>
                                      </p:to>
                                    </p:set>
                                    <p:animEffect transition="in" filter="fade">
                                      <p:cBhvr>
                                        <p:cTn id="59" dur="500"/>
                                        <p:tgtEl>
                                          <p:spTgt spid="26"/>
                                        </p:tgtEl>
                                      </p:cBhvr>
                                    </p:animEffect>
                                    <p:anim calcmode="lin" valueType="num">
                                      <p:cBhvr>
                                        <p:cTn id="60" dur="500" fill="hold"/>
                                        <p:tgtEl>
                                          <p:spTgt spid="26"/>
                                        </p:tgtEl>
                                        <p:attrNameLst>
                                          <p:attrName>ppt_x</p:attrName>
                                        </p:attrNameLst>
                                      </p:cBhvr>
                                      <p:tavLst>
                                        <p:tav tm="0">
                                          <p:val>
                                            <p:strVal val="#ppt_x"/>
                                          </p:val>
                                        </p:tav>
                                        <p:tav tm="100000">
                                          <p:val>
                                            <p:strVal val="#ppt_x"/>
                                          </p:val>
                                        </p:tav>
                                      </p:tavLst>
                                    </p:anim>
                                    <p:anim calcmode="lin" valueType="num">
                                      <p:cBhvr>
                                        <p:cTn id="61" dur="500" fill="hold"/>
                                        <p:tgtEl>
                                          <p:spTgt spid="26"/>
                                        </p:tgtEl>
                                        <p:attrNameLst>
                                          <p:attrName>ppt_y</p:attrName>
                                        </p:attrNameLst>
                                      </p:cBhvr>
                                      <p:tavLst>
                                        <p:tav tm="0">
                                          <p:val>
                                            <p:strVal val="#ppt_y+.1"/>
                                          </p:val>
                                        </p:tav>
                                        <p:tav tm="100000">
                                          <p:val>
                                            <p:strVal val="#ppt_y"/>
                                          </p:val>
                                        </p:tav>
                                      </p:tavLst>
                                    </p:anim>
                                  </p:childTnLst>
                                </p:cTn>
                              </p:par>
                              <p:par>
                                <p:cTn id="62" presetID="42" presetClass="entr" presetSubtype="0" fill="hold" nodeType="withEffect">
                                  <p:stCondLst>
                                    <p:cond delay="0"/>
                                  </p:stCondLst>
                                  <p:childTnLst>
                                    <p:set>
                                      <p:cBhvr>
                                        <p:cTn id="63" dur="1" fill="hold">
                                          <p:stCondLst>
                                            <p:cond delay="0"/>
                                          </p:stCondLst>
                                        </p:cTn>
                                        <p:tgtEl>
                                          <p:spTgt spid="23"/>
                                        </p:tgtEl>
                                        <p:attrNameLst>
                                          <p:attrName>style.visibility</p:attrName>
                                        </p:attrNameLst>
                                      </p:cBhvr>
                                      <p:to>
                                        <p:strVal val="visible"/>
                                      </p:to>
                                    </p:set>
                                    <p:animEffect transition="in" filter="fade">
                                      <p:cBhvr>
                                        <p:cTn id="64" dur="500"/>
                                        <p:tgtEl>
                                          <p:spTgt spid="23"/>
                                        </p:tgtEl>
                                      </p:cBhvr>
                                    </p:animEffect>
                                    <p:anim calcmode="lin" valueType="num">
                                      <p:cBhvr>
                                        <p:cTn id="65" dur="500" fill="hold"/>
                                        <p:tgtEl>
                                          <p:spTgt spid="23"/>
                                        </p:tgtEl>
                                        <p:attrNameLst>
                                          <p:attrName>ppt_x</p:attrName>
                                        </p:attrNameLst>
                                      </p:cBhvr>
                                      <p:tavLst>
                                        <p:tav tm="0">
                                          <p:val>
                                            <p:strVal val="#ppt_x"/>
                                          </p:val>
                                        </p:tav>
                                        <p:tav tm="100000">
                                          <p:val>
                                            <p:strVal val="#ppt_x"/>
                                          </p:val>
                                        </p:tav>
                                      </p:tavLst>
                                    </p:anim>
                                    <p:anim calcmode="lin" valueType="num">
                                      <p:cBhvr>
                                        <p:cTn id="66" dur="500" fill="hold"/>
                                        <p:tgtEl>
                                          <p:spTgt spid="23"/>
                                        </p:tgtEl>
                                        <p:attrNameLst>
                                          <p:attrName>ppt_y</p:attrName>
                                        </p:attrNameLst>
                                      </p:cBhvr>
                                      <p:tavLst>
                                        <p:tav tm="0">
                                          <p:val>
                                            <p:strVal val="#ppt_y+.1"/>
                                          </p:val>
                                        </p:tav>
                                        <p:tav tm="100000">
                                          <p:val>
                                            <p:strVal val="#ppt_y"/>
                                          </p:val>
                                        </p:tav>
                                      </p:tavLst>
                                    </p:anim>
                                  </p:childTnLst>
                                </p:cTn>
                              </p:par>
                              <p:par>
                                <p:cTn id="67" presetID="47" presetClass="entr" presetSubtype="0" fill="hold" nodeType="withEffect">
                                  <p:stCondLst>
                                    <p:cond delay="0"/>
                                  </p:stCondLst>
                                  <p:childTnLst>
                                    <p:set>
                                      <p:cBhvr>
                                        <p:cTn id="68" dur="1" fill="hold">
                                          <p:stCondLst>
                                            <p:cond delay="0"/>
                                          </p:stCondLst>
                                        </p:cTn>
                                        <p:tgtEl>
                                          <p:spTgt spid="27"/>
                                        </p:tgtEl>
                                        <p:attrNameLst>
                                          <p:attrName>style.visibility</p:attrName>
                                        </p:attrNameLst>
                                      </p:cBhvr>
                                      <p:to>
                                        <p:strVal val="visible"/>
                                      </p:to>
                                    </p:set>
                                    <p:animEffect transition="in" filter="fade">
                                      <p:cBhvr>
                                        <p:cTn id="69" dur="500"/>
                                        <p:tgtEl>
                                          <p:spTgt spid="27"/>
                                        </p:tgtEl>
                                      </p:cBhvr>
                                    </p:animEffect>
                                    <p:anim calcmode="lin" valueType="num">
                                      <p:cBhvr>
                                        <p:cTn id="70" dur="500" fill="hold"/>
                                        <p:tgtEl>
                                          <p:spTgt spid="27"/>
                                        </p:tgtEl>
                                        <p:attrNameLst>
                                          <p:attrName>ppt_x</p:attrName>
                                        </p:attrNameLst>
                                      </p:cBhvr>
                                      <p:tavLst>
                                        <p:tav tm="0">
                                          <p:val>
                                            <p:strVal val="#ppt_x"/>
                                          </p:val>
                                        </p:tav>
                                        <p:tav tm="100000">
                                          <p:val>
                                            <p:strVal val="#ppt_x"/>
                                          </p:val>
                                        </p:tav>
                                      </p:tavLst>
                                    </p:anim>
                                    <p:anim calcmode="lin" valueType="num">
                                      <p:cBhvr>
                                        <p:cTn id="71" dur="500" fill="hold"/>
                                        <p:tgtEl>
                                          <p:spTgt spid="27"/>
                                        </p:tgtEl>
                                        <p:attrNameLst>
                                          <p:attrName>ppt_y</p:attrName>
                                        </p:attrNameLst>
                                      </p:cBhvr>
                                      <p:tavLst>
                                        <p:tav tm="0">
                                          <p:val>
                                            <p:strVal val="#ppt_y-.1"/>
                                          </p:val>
                                        </p:tav>
                                        <p:tav tm="100000">
                                          <p:val>
                                            <p:strVal val="#ppt_y"/>
                                          </p:val>
                                        </p:tav>
                                      </p:tavLst>
                                    </p:anim>
                                  </p:childTnLst>
                                </p:cTn>
                              </p:par>
                            </p:childTnLst>
                          </p:cTn>
                        </p:par>
                        <p:par>
                          <p:cTn id="72" fill="hold">
                            <p:stCondLst>
                              <p:cond delay="2000"/>
                            </p:stCondLst>
                            <p:childTnLst>
                              <p:par>
                                <p:cTn id="73" presetID="22" presetClass="entr" presetSubtype="1" fill="hold" grpId="0" nodeType="afterEffect">
                                  <p:stCondLst>
                                    <p:cond delay="0"/>
                                  </p:stCondLst>
                                  <p:iterate type="lt">
                                    <p:tmPct val="10000"/>
                                  </p:iterate>
                                  <p:childTnLst>
                                    <p:set>
                                      <p:cBhvr>
                                        <p:cTn id="74" dur="1" fill="hold">
                                          <p:stCondLst>
                                            <p:cond delay="0"/>
                                          </p:stCondLst>
                                        </p:cTn>
                                        <p:tgtEl>
                                          <p:spTgt spid="8"/>
                                        </p:tgtEl>
                                        <p:attrNameLst>
                                          <p:attrName>style.visibility</p:attrName>
                                        </p:attrNameLst>
                                      </p:cBhvr>
                                      <p:to>
                                        <p:strVal val="visible"/>
                                      </p:to>
                                    </p:set>
                                    <p:animEffect transition="in" filter="wipe(up)">
                                      <p:cBhvr>
                                        <p:cTn id="75" dur="500"/>
                                        <p:tgtEl>
                                          <p:spTgt spid="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bldLvl="0" animBg="1"/>
      <p:bldP spid="35" grpId="0" bldLvl="0" animBg="1"/>
      <p:bldP spid="39" grpId="0" bldLvl="0" animBg="1"/>
      <p:bldP spid="43" grpId="0" bldLvl="0" animBg="1"/>
      <p:bldP spid="47" grpId="0" bldLvl="0" animBg="1"/>
      <p:bldP spid="26" grpId="0" bldLvl="0" animBg="1"/>
      <p:bldP spid="30" grpId="0" bldLvl="0" animBg="1"/>
      <p:bldP spid="8" grpId="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圆角矩形 1"/>
          <p:cNvSpPr/>
          <p:nvPr/>
        </p:nvSpPr>
        <p:spPr>
          <a:xfrm>
            <a:off x="2107565" y="2053590"/>
            <a:ext cx="8230235" cy="3664585"/>
          </a:xfrm>
          <a:prstGeom prst="roundRect">
            <a:avLst/>
          </a:prstGeom>
          <a:noFill/>
          <a:ln w="19050" cap="flat" cmpd="sng" algn="ctr">
            <a:solidFill>
              <a:schemeClr val="accent1"/>
            </a:solidFill>
            <a:prstDash val="solid"/>
          </a:ln>
          <a:effectLst/>
        </p:spPr>
        <p:txBody>
          <a:bodyPr rtlCol="0" anchor="ctr"/>
          <a:lstStyle/>
          <a:p>
            <a:pPr algn="ctr" defTabSz="1219200">
              <a:defRPr/>
            </a:pPr>
            <a:endParaRPr lang="zh-CN" altLang="en-US" sz="2400" kern="0">
              <a:solidFill>
                <a:srgbClr val="EFEFEF"/>
              </a:solidFill>
              <a:latin typeface="Franklin Gothic Book" panose="020B0503020102020204"/>
              <a:ea typeface="微软雅黑" panose="020B0503020204020204" pitchFamily="34" charset="-122"/>
            </a:endParaRPr>
          </a:p>
        </p:txBody>
      </p:sp>
      <p:grpSp>
        <p:nvGrpSpPr>
          <p:cNvPr id="4" name="组合 31"/>
          <p:cNvGrpSpPr/>
          <p:nvPr/>
        </p:nvGrpSpPr>
        <p:grpSpPr>
          <a:xfrm>
            <a:off x="3080280" y="1484758"/>
            <a:ext cx="660219" cy="555981"/>
            <a:chOff x="2115278" y="1043585"/>
            <a:chExt cx="523987" cy="441260"/>
          </a:xfrm>
        </p:grpSpPr>
        <p:sp>
          <p:nvSpPr>
            <p:cNvPr id="33" name="矩形 32"/>
            <p:cNvSpPr/>
            <p:nvPr/>
          </p:nvSpPr>
          <p:spPr>
            <a:xfrm rot="2700000">
              <a:off x="2115278" y="1043585"/>
              <a:ext cx="441260" cy="441260"/>
            </a:xfrm>
            <a:prstGeom prst="rect">
              <a:avLst/>
            </a:prstGeom>
            <a:solidFill>
              <a:schemeClr val="accent2"/>
            </a:solidFill>
            <a:ln w="25400" cap="flat" cmpd="sng" algn="ctr">
              <a:noFill/>
              <a:prstDash val="solid"/>
            </a:ln>
            <a:effectLst/>
          </p:spPr>
          <p:txBody>
            <a:bodyPr rtlCol="0" anchor="ctr"/>
            <a:lstStyle/>
            <a:p>
              <a:pPr algn="ctr" defTabSz="1219200">
                <a:defRPr/>
              </a:pPr>
              <a:endParaRPr lang="zh-CN" altLang="en-US" sz="2800" kern="0">
                <a:solidFill>
                  <a:schemeClr val="bg1"/>
                </a:solidFill>
                <a:latin typeface="Franklin Gothic Book" panose="020B0503020102020204"/>
                <a:ea typeface="微软雅黑" panose="020B0503020204020204" pitchFamily="34" charset="-122"/>
              </a:endParaRPr>
            </a:p>
          </p:txBody>
        </p:sp>
        <p:sp>
          <p:nvSpPr>
            <p:cNvPr id="34" name="TextBox 51"/>
            <p:cNvSpPr txBox="1"/>
            <p:nvPr/>
          </p:nvSpPr>
          <p:spPr>
            <a:xfrm>
              <a:off x="2117861" y="1064160"/>
              <a:ext cx="521404" cy="414267"/>
            </a:xfrm>
            <a:prstGeom prst="rect">
              <a:avLst/>
            </a:prstGeom>
            <a:noFill/>
            <a:ln>
              <a:noFill/>
            </a:ln>
          </p:spPr>
          <p:txBody>
            <a:bodyPr wrap="square" rtlCol="0">
              <a:spAutoFit/>
            </a:bodyPr>
            <a:lstStyle/>
            <a:p>
              <a:pPr defTabSz="1219200">
                <a:defRPr/>
              </a:pPr>
              <a:r>
                <a:rPr lang="zh-CN" altLang="en-US" sz="2800" kern="0" dirty="0">
                  <a:solidFill>
                    <a:schemeClr val="bg1"/>
                  </a:solidFill>
                  <a:latin typeface="微软雅黑" panose="020B0503020204020204" pitchFamily="34" charset="-122"/>
                  <a:ea typeface="微软雅黑" panose="020B0503020204020204" pitchFamily="34" charset="-122"/>
                </a:rPr>
                <a:t>消</a:t>
              </a:r>
              <a:endParaRPr lang="zh-CN" altLang="en-US" sz="2800" kern="0" dirty="0">
                <a:solidFill>
                  <a:schemeClr val="bg1"/>
                </a:solidFill>
                <a:latin typeface="微软雅黑" panose="020B0503020204020204" pitchFamily="34" charset="-122"/>
                <a:ea typeface="微软雅黑" panose="020B0503020204020204" pitchFamily="34" charset="-122"/>
              </a:endParaRPr>
            </a:p>
          </p:txBody>
        </p:sp>
      </p:grpSp>
      <p:sp>
        <p:nvSpPr>
          <p:cNvPr id="35" name="矩形 34"/>
          <p:cNvSpPr/>
          <p:nvPr/>
        </p:nvSpPr>
        <p:spPr>
          <a:xfrm rot="2700000">
            <a:off x="3858733" y="1483747"/>
            <a:ext cx="555981" cy="555981"/>
          </a:xfrm>
          <a:prstGeom prst="rect">
            <a:avLst/>
          </a:prstGeom>
          <a:noFill/>
          <a:ln w="9525" cap="flat" cmpd="sng" algn="ctr">
            <a:solidFill>
              <a:srgbClr val="F9B347">
                <a:alpha val="36000"/>
              </a:srgbClr>
            </a:solidFill>
            <a:prstDash val="solid"/>
          </a:ln>
          <a:effectLst/>
        </p:spPr>
        <p:txBody>
          <a:bodyPr rtlCol="0" anchor="ctr"/>
          <a:lstStyle/>
          <a:p>
            <a:pPr algn="ctr" defTabSz="1219200">
              <a:defRPr/>
            </a:pPr>
            <a:endParaRPr lang="zh-CN" altLang="en-US" sz="2800" kern="0">
              <a:solidFill>
                <a:srgbClr val="EFEFEF"/>
              </a:solidFill>
              <a:latin typeface="Franklin Gothic Book" panose="020B0503020102020204"/>
              <a:ea typeface="微软雅黑" panose="020B0503020204020204" pitchFamily="34" charset="-122"/>
            </a:endParaRPr>
          </a:p>
        </p:txBody>
      </p:sp>
      <p:grpSp>
        <p:nvGrpSpPr>
          <p:cNvPr id="5" name="组合 35"/>
          <p:cNvGrpSpPr/>
          <p:nvPr/>
        </p:nvGrpSpPr>
        <p:grpSpPr>
          <a:xfrm>
            <a:off x="3775802" y="1484760"/>
            <a:ext cx="671131" cy="555981"/>
            <a:chOff x="2636682" y="1043585"/>
            <a:chExt cx="532648" cy="441260"/>
          </a:xfrm>
          <a:solidFill>
            <a:schemeClr val="accent3"/>
          </a:solidFill>
        </p:grpSpPr>
        <p:sp>
          <p:nvSpPr>
            <p:cNvPr id="37" name="矩形 36"/>
            <p:cNvSpPr/>
            <p:nvPr/>
          </p:nvSpPr>
          <p:spPr>
            <a:xfrm rot="2700000">
              <a:off x="2636682" y="1043585"/>
              <a:ext cx="441260" cy="441260"/>
            </a:xfrm>
            <a:prstGeom prst="rect">
              <a:avLst/>
            </a:prstGeom>
            <a:grpFill/>
            <a:ln w="25400" cap="flat" cmpd="sng" algn="ctr">
              <a:noFill/>
              <a:prstDash val="solid"/>
            </a:ln>
            <a:effectLst/>
          </p:spPr>
          <p:txBody>
            <a:bodyPr rtlCol="0" anchor="ctr"/>
            <a:lstStyle/>
            <a:p>
              <a:pPr algn="ctr" defTabSz="1219200">
                <a:defRPr/>
              </a:pPr>
              <a:endParaRPr lang="zh-CN" altLang="en-US" sz="2800" kern="0">
                <a:solidFill>
                  <a:schemeClr val="bg1"/>
                </a:solidFill>
                <a:latin typeface="Franklin Gothic Book" panose="020B0503020102020204"/>
                <a:ea typeface="微软雅黑" panose="020B0503020204020204" pitchFamily="34" charset="-122"/>
              </a:endParaRPr>
            </a:p>
          </p:txBody>
        </p:sp>
        <p:sp>
          <p:nvSpPr>
            <p:cNvPr id="38" name="TextBox 22"/>
            <p:cNvSpPr txBox="1"/>
            <p:nvPr/>
          </p:nvSpPr>
          <p:spPr>
            <a:xfrm>
              <a:off x="2647237" y="1068107"/>
              <a:ext cx="522093" cy="414267"/>
            </a:xfrm>
            <a:prstGeom prst="rect">
              <a:avLst/>
            </a:prstGeom>
            <a:noFill/>
            <a:ln>
              <a:noFill/>
            </a:ln>
          </p:spPr>
          <p:txBody>
            <a:bodyPr wrap="square" rtlCol="0">
              <a:spAutoFit/>
            </a:bodyPr>
            <a:lstStyle/>
            <a:p>
              <a:pPr defTabSz="1219200">
                <a:defRPr/>
              </a:pPr>
              <a:r>
                <a:rPr lang="zh-CN" altLang="en-US" sz="2800" kern="0" dirty="0">
                  <a:solidFill>
                    <a:schemeClr val="bg1"/>
                  </a:solidFill>
                  <a:latin typeface="微软雅黑" panose="020B0503020204020204" pitchFamily="34" charset="-122"/>
                  <a:ea typeface="微软雅黑" panose="020B0503020204020204" pitchFamily="34" charset="-122"/>
                  <a:sym typeface="+mn-ea"/>
                </a:rPr>
                <a:t>极</a:t>
              </a:r>
              <a:endParaRPr lang="zh-CN" altLang="en-US" sz="2800" kern="0" dirty="0">
                <a:solidFill>
                  <a:schemeClr val="bg1"/>
                </a:solidFill>
                <a:latin typeface="微软雅黑" panose="020B0503020204020204" pitchFamily="34" charset="-122"/>
                <a:ea typeface="微软雅黑" panose="020B0503020204020204" pitchFamily="34" charset="-122"/>
              </a:endParaRPr>
            </a:p>
          </p:txBody>
        </p:sp>
      </p:grpSp>
      <p:sp>
        <p:nvSpPr>
          <p:cNvPr id="39" name="矩形 38"/>
          <p:cNvSpPr/>
          <p:nvPr/>
        </p:nvSpPr>
        <p:spPr>
          <a:xfrm rot="2700000">
            <a:off x="3308346" y="1499993"/>
            <a:ext cx="555981" cy="555981"/>
          </a:xfrm>
          <a:prstGeom prst="rect">
            <a:avLst/>
          </a:prstGeom>
          <a:noFill/>
          <a:ln w="12700" cap="flat" cmpd="sng" algn="ctr">
            <a:solidFill>
              <a:srgbClr val="20A9CA">
                <a:alpha val="25000"/>
              </a:srgbClr>
            </a:solidFill>
            <a:prstDash val="solid"/>
          </a:ln>
          <a:effectLst/>
        </p:spPr>
        <p:txBody>
          <a:bodyPr rtlCol="0" anchor="ctr"/>
          <a:lstStyle/>
          <a:p>
            <a:pPr algn="ctr" defTabSz="1219200">
              <a:defRPr/>
            </a:pPr>
            <a:endParaRPr lang="zh-CN" altLang="en-US" sz="2800" kern="0">
              <a:solidFill>
                <a:srgbClr val="EFEFEF"/>
              </a:solidFill>
              <a:latin typeface="Franklin Gothic Book" panose="020B0503020102020204"/>
              <a:ea typeface="微软雅黑" panose="020B0503020204020204" pitchFamily="34" charset="-122"/>
            </a:endParaRPr>
          </a:p>
        </p:txBody>
      </p:sp>
      <p:grpSp>
        <p:nvGrpSpPr>
          <p:cNvPr id="6" name="组合 39"/>
          <p:cNvGrpSpPr/>
          <p:nvPr/>
        </p:nvGrpSpPr>
        <p:grpSpPr>
          <a:xfrm>
            <a:off x="4420035" y="1500680"/>
            <a:ext cx="660219" cy="555981"/>
            <a:chOff x="2115278" y="1043585"/>
            <a:chExt cx="523987" cy="441260"/>
          </a:xfrm>
        </p:grpSpPr>
        <p:sp>
          <p:nvSpPr>
            <p:cNvPr id="41" name="矩形 40"/>
            <p:cNvSpPr/>
            <p:nvPr/>
          </p:nvSpPr>
          <p:spPr>
            <a:xfrm rot="2700000">
              <a:off x="2115278" y="1043585"/>
              <a:ext cx="441260" cy="441260"/>
            </a:xfrm>
            <a:prstGeom prst="rect">
              <a:avLst/>
            </a:prstGeom>
            <a:solidFill>
              <a:schemeClr val="accent2"/>
            </a:solidFill>
            <a:ln w="25400" cap="flat" cmpd="sng" algn="ctr">
              <a:noFill/>
              <a:prstDash val="solid"/>
            </a:ln>
            <a:effectLst/>
          </p:spPr>
          <p:txBody>
            <a:bodyPr rtlCol="0" anchor="ctr"/>
            <a:lstStyle/>
            <a:p>
              <a:pPr algn="ctr" defTabSz="1219200">
                <a:defRPr/>
              </a:pPr>
              <a:endParaRPr lang="zh-CN" altLang="en-US" sz="2800" kern="0">
                <a:solidFill>
                  <a:schemeClr val="bg1"/>
                </a:solidFill>
                <a:latin typeface="Franklin Gothic Book" panose="020B0503020102020204"/>
                <a:ea typeface="微软雅黑" panose="020B0503020204020204" pitchFamily="34" charset="-122"/>
              </a:endParaRPr>
            </a:p>
          </p:txBody>
        </p:sp>
        <p:sp>
          <p:nvSpPr>
            <p:cNvPr id="42" name="TextBox 51"/>
            <p:cNvSpPr txBox="1"/>
            <p:nvPr/>
          </p:nvSpPr>
          <p:spPr>
            <a:xfrm>
              <a:off x="2117861" y="1064161"/>
              <a:ext cx="521404" cy="414267"/>
            </a:xfrm>
            <a:prstGeom prst="rect">
              <a:avLst/>
            </a:prstGeom>
            <a:noFill/>
            <a:ln>
              <a:noFill/>
            </a:ln>
          </p:spPr>
          <p:txBody>
            <a:bodyPr wrap="square" rtlCol="0">
              <a:spAutoFit/>
            </a:bodyPr>
            <a:lstStyle/>
            <a:p>
              <a:pPr defTabSz="1219200">
                <a:defRPr/>
              </a:pPr>
              <a:r>
                <a:rPr lang="zh-CN" altLang="en-US" sz="2800" kern="0" dirty="0">
                  <a:solidFill>
                    <a:schemeClr val="bg1"/>
                  </a:solidFill>
                  <a:latin typeface="微软雅黑" panose="020B0503020204020204" pitchFamily="34" charset="-122"/>
                  <a:ea typeface="微软雅黑" panose="020B0503020204020204" pitchFamily="34" charset="-122"/>
                </a:rPr>
                <a:t>防</a:t>
              </a:r>
              <a:endParaRPr lang="zh-CN" altLang="en-US" sz="2800" kern="0" dirty="0">
                <a:solidFill>
                  <a:schemeClr val="bg1"/>
                </a:solidFill>
                <a:latin typeface="微软雅黑" panose="020B0503020204020204" pitchFamily="34" charset="-122"/>
                <a:ea typeface="微软雅黑" panose="020B0503020204020204" pitchFamily="34" charset="-122"/>
              </a:endParaRPr>
            </a:p>
          </p:txBody>
        </p:sp>
      </p:grpSp>
      <p:sp>
        <p:nvSpPr>
          <p:cNvPr id="43" name="矩形 42"/>
          <p:cNvSpPr/>
          <p:nvPr/>
        </p:nvSpPr>
        <p:spPr>
          <a:xfrm rot="2700000">
            <a:off x="5198488" y="1499669"/>
            <a:ext cx="555981" cy="555981"/>
          </a:xfrm>
          <a:prstGeom prst="rect">
            <a:avLst/>
          </a:prstGeom>
          <a:noFill/>
          <a:ln w="9525" cap="flat" cmpd="sng" algn="ctr">
            <a:solidFill>
              <a:srgbClr val="F9B347">
                <a:alpha val="36000"/>
              </a:srgbClr>
            </a:solidFill>
            <a:prstDash val="solid"/>
          </a:ln>
          <a:effectLst/>
        </p:spPr>
        <p:txBody>
          <a:bodyPr rtlCol="0" anchor="ctr"/>
          <a:lstStyle/>
          <a:p>
            <a:pPr algn="ctr" defTabSz="1219200">
              <a:defRPr/>
            </a:pPr>
            <a:endParaRPr lang="zh-CN" altLang="en-US" sz="2800" kern="0">
              <a:solidFill>
                <a:srgbClr val="EFEFEF"/>
              </a:solidFill>
              <a:latin typeface="Franklin Gothic Book" panose="020B0503020102020204"/>
              <a:ea typeface="微软雅黑" panose="020B0503020204020204" pitchFamily="34" charset="-122"/>
            </a:endParaRPr>
          </a:p>
        </p:txBody>
      </p:sp>
      <p:grpSp>
        <p:nvGrpSpPr>
          <p:cNvPr id="7" name="组合 43"/>
          <p:cNvGrpSpPr/>
          <p:nvPr/>
        </p:nvGrpSpPr>
        <p:grpSpPr>
          <a:xfrm>
            <a:off x="5115557" y="1500682"/>
            <a:ext cx="671131" cy="555981"/>
            <a:chOff x="2636682" y="1043585"/>
            <a:chExt cx="532648" cy="441260"/>
          </a:xfrm>
          <a:solidFill>
            <a:schemeClr val="accent3"/>
          </a:solidFill>
        </p:grpSpPr>
        <p:sp>
          <p:nvSpPr>
            <p:cNvPr id="45" name="矩形 44"/>
            <p:cNvSpPr/>
            <p:nvPr/>
          </p:nvSpPr>
          <p:spPr>
            <a:xfrm rot="2700000">
              <a:off x="2636682" y="1043585"/>
              <a:ext cx="441260" cy="441260"/>
            </a:xfrm>
            <a:prstGeom prst="rect">
              <a:avLst/>
            </a:prstGeom>
            <a:grpFill/>
            <a:ln w="25400" cap="flat" cmpd="sng" algn="ctr">
              <a:noFill/>
              <a:prstDash val="solid"/>
            </a:ln>
            <a:effectLst/>
          </p:spPr>
          <p:txBody>
            <a:bodyPr rtlCol="0" anchor="ctr"/>
            <a:lstStyle/>
            <a:p>
              <a:pPr algn="ctr" defTabSz="1219200">
                <a:defRPr/>
              </a:pPr>
              <a:endParaRPr lang="zh-CN" altLang="en-US" sz="2800" kern="0">
                <a:solidFill>
                  <a:schemeClr val="bg1"/>
                </a:solidFill>
                <a:latin typeface="Franklin Gothic Book" panose="020B0503020102020204"/>
                <a:ea typeface="微软雅黑" panose="020B0503020204020204" pitchFamily="34" charset="-122"/>
              </a:endParaRPr>
            </a:p>
          </p:txBody>
        </p:sp>
        <p:sp>
          <p:nvSpPr>
            <p:cNvPr id="46" name="TextBox 22"/>
            <p:cNvSpPr txBox="1"/>
            <p:nvPr/>
          </p:nvSpPr>
          <p:spPr>
            <a:xfrm>
              <a:off x="2647237" y="1068107"/>
              <a:ext cx="522093" cy="414267"/>
            </a:xfrm>
            <a:prstGeom prst="rect">
              <a:avLst/>
            </a:prstGeom>
            <a:noFill/>
            <a:ln>
              <a:noFill/>
            </a:ln>
          </p:spPr>
          <p:txBody>
            <a:bodyPr wrap="square" rtlCol="0">
              <a:spAutoFit/>
            </a:bodyPr>
            <a:lstStyle/>
            <a:p>
              <a:pPr defTabSz="1219200">
                <a:defRPr/>
              </a:pPr>
              <a:r>
                <a:rPr lang="zh-CN" altLang="en-US" sz="2800" kern="0" dirty="0">
                  <a:solidFill>
                    <a:schemeClr val="bg1"/>
                  </a:solidFill>
                  <a:latin typeface="微软雅黑" panose="020B0503020204020204" pitchFamily="34" charset="-122"/>
                  <a:ea typeface="微软雅黑" panose="020B0503020204020204" pitchFamily="34" charset="-122"/>
                </a:rPr>
                <a:t>御</a:t>
              </a:r>
              <a:endParaRPr lang="zh-CN" altLang="en-US" sz="2800" kern="0" dirty="0">
                <a:solidFill>
                  <a:schemeClr val="bg1"/>
                </a:solidFill>
                <a:latin typeface="微软雅黑" panose="020B0503020204020204" pitchFamily="34" charset="-122"/>
                <a:ea typeface="微软雅黑" panose="020B0503020204020204" pitchFamily="34" charset="-122"/>
              </a:endParaRPr>
            </a:p>
          </p:txBody>
        </p:sp>
      </p:grpSp>
      <p:sp>
        <p:nvSpPr>
          <p:cNvPr id="47" name="矩形 46"/>
          <p:cNvSpPr/>
          <p:nvPr/>
        </p:nvSpPr>
        <p:spPr>
          <a:xfrm rot="2700000">
            <a:off x="4497606" y="1505755"/>
            <a:ext cx="555981" cy="555981"/>
          </a:xfrm>
          <a:prstGeom prst="rect">
            <a:avLst/>
          </a:prstGeom>
          <a:noFill/>
          <a:ln w="12700" cap="flat" cmpd="sng" algn="ctr">
            <a:solidFill>
              <a:srgbClr val="20A9CA">
                <a:alpha val="25000"/>
              </a:srgbClr>
            </a:solidFill>
            <a:prstDash val="solid"/>
          </a:ln>
          <a:effectLst/>
        </p:spPr>
        <p:txBody>
          <a:bodyPr rtlCol="0" anchor="ctr"/>
          <a:lstStyle/>
          <a:p>
            <a:pPr algn="ctr" defTabSz="1219200">
              <a:defRPr/>
            </a:pPr>
            <a:endParaRPr lang="zh-CN" altLang="en-US" sz="2800" kern="0">
              <a:solidFill>
                <a:srgbClr val="EFEFEF"/>
              </a:solidFill>
              <a:latin typeface="Franklin Gothic Book" panose="020B0503020102020204"/>
              <a:ea typeface="微软雅黑" panose="020B0503020204020204" pitchFamily="34" charset="-122"/>
            </a:endParaRPr>
          </a:p>
        </p:txBody>
      </p:sp>
      <p:grpSp>
        <p:nvGrpSpPr>
          <p:cNvPr id="23" name="组合 31"/>
          <p:cNvGrpSpPr/>
          <p:nvPr/>
        </p:nvGrpSpPr>
        <p:grpSpPr>
          <a:xfrm>
            <a:off x="5866698" y="1500680"/>
            <a:ext cx="660219" cy="555981"/>
            <a:chOff x="2115278" y="1043585"/>
            <a:chExt cx="523987" cy="441260"/>
          </a:xfrm>
        </p:grpSpPr>
        <p:sp>
          <p:nvSpPr>
            <p:cNvPr id="24" name="矩形 23"/>
            <p:cNvSpPr/>
            <p:nvPr/>
          </p:nvSpPr>
          <p:spPr>
            <a:xfrm rot="2700000">
              <a:off x="2115278" y="1043585"/>
              <a:ext cx="441260" cy="441260"/>
            </a:xfrm>
            <a:prstGeom prst="rect">
              <a:avLst/>
            </a:prstGeom>
            <a:solidFill>
              <a:schemeClr val="accent2"/>
            </a:solidFill>
            <a:ln w="25400" cap="flat" cmpd="sng" algn="ctr">
              <a:noFill/>
              <a:prstDash val="solid"/>
            </a:ln>
            <a:effectLst/>
          </p:spPr>
          <p:txBody>
            <a:bodyPr rtlCol="0" anchor="ctr"/>
            <a:lstStyle/>
            <a:p>
              <a:pPr algn="ctr" defTabSz="1219200">
                <a:defRPr/>
              </a:pPr>
              <a:endParaRPr lang="zh-CN" altLang="en-US" sz="2800" kern="0">
                <a:solidFill>
                  <a:schemeClr val="bg1"/>
                </a:solidFill>
                <a:latin typeface="Franklin Gothic Book" panose="020B0503020102020204"/>
                <a:ea typeface="微软雅黑" panose="020B0503020204020204" pitchFamily="34" charset="-122"/>
              </a:endParaRPr>
            </a:p>
          </p:txBody>
        </p:sp>
        <p:sp>
          <p:nvSpPr>
            <p:cNvPr id="25" name="TextBox 51"/>
            <p:cNvSpPr txBox="1"/>
            <p:nvPr/>
          </p:nvSpPr>
          <p:spPr>
            <a:xfrm>
              <a:off x="2117861" y="1064160"/>
              <a:ext cx="521404" cy="414267"/>
            </a:xfrm>
            <a:prstGeom prst="rect">
              <a:avLst/>
            </a:prstGeom>
            <a:noFill/>
            <a:ln>
              <a:noFill/>
            </a:ln>
          </p:spPr>
          <p:txBody>
            <a:bodyPr wrap="square" rtlCol="0">
              <a:spAutoFit/>
            </a:bodyPr>
            <a:lstStyle/>
            <a:p>
              <a:pPr defTabSz="1219200">
                <a:defRPr/>
              </a:pPr>
              <a:r>
                <a:rPr lang="zh-CN" altLang="en-US" sz="2800" kern="0" dirty="0">
                  <a:solidFill>
                    <a:schemeClr val="bg1"/>
                  </a:solidFill>
                  <a:latin typeface="微软雅黑" panose="020B0503020204020204" pitchFamily="34" charset="-122"/>
                  <a:ea typeface="微软雅黑" panose="020B0503020204020204" pitchFamily="34" charset="-122"/>
                </a:rPr>
                <a:t>机</a:t>
              </a:r>
              <a:endParaRPr lang="zh-CN" altLang="en-US" sz="2800" kern="0" dirty="0">
                <a:solidFill>
                  <a:schemeClr val="bg1"/>
                </a:solidFill>
                <a:latin typeface="微软雅黑" panose="020B0503020204020204" pitchFamily="34" charset="-122"/>
                <a:ea typeface="微软雅黑" panose="020B0503020204020204" pitchFamily="34" charset="-122"/>
              </a:endParaRPr>
            </a:p>
          </p:txBody>
        </p:sp>
      </p:grpSp>
      <p:sp>
        <p:nvSpPr>
          <p:cNvPr id="26" name="矩形 25"/>
          <p:cNvSpPr/>
          <p:nvPr/>
        </p:nvSpPr>
        <p:spPr>
          <a:xfrm rot="2700000">
            <a:off x="6645151" y="1499669"/>
            <a:ext cx="555981" cy="555981"/>
          </a:xfrm>
          <a:prstGeom prst="rect">
            <a:avLst/>
          </a:prstGeom>
          <a:noFill/>
          <a:ln w="9525" cap="flat" cmpd="sng" algn="ctr">
            <a:solidFill>
              <a:srgbClr val="F9B347">
                <a:alpha val="36000"/>
              </a:srgbClr>
            </a:solidFill>
            <a:prstDash val="solid"/>
          </a:ln>
          <a:effectLst/>
        </p:spPr>
        <p:txBody>
          <a:bodyPr rtlCol="0" anchor="ctr"/>
          <a:lstStyle/>
          <a:p>
            <a:pPr algn="ctr" defTabSz="1219200">
              <a:defRPr/>
            </a:pPr>
            <a:endParaRPr lang="zh-CN" altLang="en-US" sz="2800" kern="0">
              <a:solidFill>
                <a:srgbClr val="EFEFEF"/>
              </a:solidFill>
              <a:latin typeface="Franklin Gothic Book" panose="020B0503020102020204"/>
              <a:ea typeface="微软雅黑" panose="020B0503020204020204" pitchFamily="34" charset="-122"/>
            </a:endParaRPr>
          </a:p>
        </p:txBody>
      </p:sp>
      <p:grpSp>
        <p:nvGrpSpPr>
          <p:cNvPr id="27" name="组合 35"/>
          <p:cNvGrpSpPr/>
          <p:nvPr/>
        </p:nvGrpSpPr>
        <p:grpSpPr>
          <a:xfrm>
            <a:off x="6562220" y="1500682"/>
            <a:ext cx="671131" cy="555981"/>
            <a:chOff x="2636682" y="1043585"/>
            <a:chExt cx="532648" cy="441260"/>
          </a:xfrm>
          <a:solidFill>
            <a:schemeClr val="accent3"/>
          </a:solidFill>
        </p:grpSpPr>
        <p:sp>
          <p:nvSpPr>
            <p:cNvPr id="28" name="矩形 27"/>
            <p:cNvSpPr/>
            <p:nvPr/>
          </p:nvSpPr>
          <p:spPr>
            <a:xfrm rot="2700000">
              <a:off x="2636682" y="1043585"/>
              <a:ext cx="441260" cy="441260"/>
            </a:xfrm>
            <a:prstGeom prst="rect">
              <a:avLst/>
            </a:prstGeom>
            <a:grpFill/>
            <a:ln w="25400" cap="flat" cmpd="sng" algn="ctr">
              <a:noFill/>
              <a:prstDash val="solid"/>
            </a:ln>
            <a:effectLst/>
          </p:spPr>
          <p:txBody>
            <a:bodyPr rtlCol="0" anchor="ctr"/>
            <a:lstStyle/>
            <a:p>
              <a:pPr algn="ctr" defTabSz="1219200">
                <a:defRPr/>
              </a:pPr>
              <a:endParaRPr lang="zh-CN" altLang="en-US" sz="2800" kern="0">
                <a:solidFill>
                  <a:schemeClr val="bg1"/>
                </a:solidFill>
                <a:latin typeface="Franklin Gothic Book" panose="020B0503020102020204"/>
                <a:ea typeface="微软雅黑" panose="020B0503020204020204" pitchFamily="34" charset="-122"/>
              </a:endParaRPr>
            </a:p>
          </p:txBody>
        </p:sp>
        <p:sp>
          <p:nvSpPr>
            <p:cNvPr id="29" name="TextBox 22"/>
            <p:cNvSpPr txBox="1"/>
            <p:nvPr/>
          </p:nvSpPr>
          <p:spPr>
            <a:xfrm>
              <a:off x="2647237" y="1068107"/>
              <a:ext cx="522093" cy="414267"/>
            </a:xfrm>
            <a:prstGeom prst="rect">
              <a:avLst/>
            </a:prstGeom>
            <a:noFill/>
            <a:ln>
              <a:noFill/>
            </a:ln>
          </p:spPr>
          <p:txBody>
            <a:bodyPr wrap="square" rtlCol="0">
              <a:spAutoFit/>
            </a:bodyPr>
            <a:lstStyle/>
            <a:p>
              <a:pPr defTabSz="1219200">
                <a:defRPr/>
              </a:pPr>
              <a:r>
                <a:rPr lang="zh-CN" altLang="en-US" sz="2800" kern="0" dirty="0">
                  <a:solidFill>
                    <a:schemeClr val="bg1"/>
                  </a:solidFill>
                  <a:latin typeface="微软雅黑" panose="020B0503020204020204" pitchFamily="34" charset="-122"/>
                  <a:ea typeface="微软雅黑" panose="020B0503020204020204" pitchFamily="34" charset="-122"/>
                </a:rPr>
                <a:t>制</a:t>
              </a:r>
              <a:endParaRPr lang="zh-CN" altLang="en-US" sz="2800" kern="0" dirty="0">
                <a:solidFill>
                  <a:schemeClr val="bg1"/>
                </a:solidFill>
                <a:latin typeface="微软雅黑" panose="020B0503020204020204" pitchFamily="34" charset="-122"/>
                <a:ea typeface="微软雅黑" panose="020B0503020204020204" pitchFamily="34" charset="-122"/>
              </a:endParaRPr>
            </a:p>
          </p:txBody>
        </p:sp>
      </p:grpSp>
      <p:sp>
        <p:nvSpPr>
          <p:cNvPr id="30" name="矩形 29"/>
          <p:cNvSpPr/>
          <p:nvPr/>
        </p:nvSpPr>
        <p:spPr>
          <a:xfrm rot="2700000">
            <a:off x="5944269" y="1505755"/>
            <a:ext cx="555981" cy="555981"/>
          </a:xfrm>
          <a:prstGeom prst="rect">
            <a:avLst/>
          </a:prstGeom>
          <a:noFill/>
          <a:ln w="12700" cap="flat" cmpd="sng" algn="ctr">
            <a:solidFill>
              <a:srgbClr val="20A9CA">
                <a:alpha val="25000"/>
              </a:srgbClr>
            </a:solidFill>
            <a:prstDash val="solid"/>
          </a:ln>
          <a:effectLst/>
        </p:spPr>
        <p:txBody>
          <a:bodyPr rtlCol="0" anchor="ctr"/>
          <a:lstStyle/>
          <a:p>
            <a:pPr algn="ctr" defTabSz="1219200">
              <a:defRPr/>
            </a:pPr>
            <a:endParaRPr lang="zh-CN" altLang="en-US" sz="2800" kern="0">
              <a:solidFill>
                <a:srgbClr val="EFEFEF"/>
              </a:solidFill>
              <a:latin typeface="Franklin Gothic Book" panose="020B0503020102020204"/>
              <a:ea typeface="微软雅黑" panose="020B0503020204020204" pitchFamily="34" charset="-122"/>
            </a:endParaRPr>
          </a:p>
        </p:txBody>
      </p:sp>
      <p:sp>
        <p:nvSpPr>
          <p:cNvPr id="8" name="TextBox 18"/>
          <p:cNvSpPr txBox="1"/>
          <p:nvPr/>
        </p:nvSpPr>
        <p:spPr>
          <a:xfrm>
            <a:off x="2448313" y="2176568"/>
            <a:ext cx="7280367" cy="3322955"/>
          </a:xfrm>
          <a:prstGeom prst="rect">
            <a:avLst/>
          </a:prstGeom>
          <a:noFill/>
        </p:spPr>
        <p:txBody>
          <a:bodyPr wrap="square" rtlCol="0">
            <a:spAutoFit/>
          </a:bodyPr>
          <a:p>
            <a:pPr indent="396240" algn="just" defTabSz="1219200">
              <a:lnSpc>
                <a:spcPct val="150000"/>
              </a:lnSpc>
              <a:defRPr/>
            </a:pPr>
            <a:r>
              <a:rPr lang="zh-CN" altLang="en-US" sz="2800" kern="0" dirty="0" smtClean="0">
                <a:solidFill>
                  <a:prstClr val="black">
                    <a:lumMod val="75000"/>
                    <a:lumOff val="25000"/>
                  </a:prstClr>
                </a:solidFill>
                <a:latin typeface="+mn-ea"/>
              </a:rPr>
              <a:t>（</a:t>
            </a:r>
            <a:r>
              <a:rPr lang="en-US" altLang="zh-CN" sz="2800" kern="0" dirty="0" smtClean="0">
                <a:solidFill>
                  <a:prstClr val="black">
                    <a:lumMod val="75000"/>
                    <a:lumOff val="25000"/>
                  </a:prstClr>
                </a:solidFill>
                <a:latin typeface="+mn-ea"/>
              </a:rPr>
              <a:t>1</a:t>
            </a:r>
            <a:r>
              <a:rPr lang="zh-CN" altLang="en-US" sz="2800" kern="0" dirty="0" smtClean="0">
                <a:solidFill>
                  <a:prstClr val="black">
                    <a:lumMod val="75000"/>
                    <a:lumOff val="25000"/>
                  </a:prstClr>
                </a:solidFill>
                <a:latin typeface="+mn-ea"/>
              </a:rPr>
              <a:t>）压抑 </a:t>
            </a:r>
            <a:r>
              <a:rPr lang="en-US" altLang="zh-CN" sz="2800" kern="0" dirty="0" smtClean="0">
                <a:solidFill>
                  <a:prstClr val="black">
                    <a:lumMod val="75000"/>
                    <a:lumOff val="25000"/>
                  </a:prstClr>
                </a:solidFill>
                <a:latin typeface="+mn-ea"/>
              </a:rPr>
              <a:t>         </a:t>
            </a:r>
            <a:r>
              <a:rPr lang="zh-CN" altLang="en-US" sz="2800" kern="0" dirty="0" smtClean="0">
                <a:solidFill>
                  <a:prstClr val="black">
                    <a:lumMod val="75000"/>
                    <a:lumOff val="25000"/>
                  </a:prstClr>
                </a:solidFill>
                <a:latin typeface="+mn-ea"/>
              </a:rPr>
              <a:t>（</a:t>
            </a:r>
            <a:r>
              <a:rPr lang="en-US" altLang="zh-CN" sz="2800" kern="0" dirty="0" smtClean="0">
                <a:solidFill>
                  <a:prstClr val="black">
                    <a:lumMod val="75000"/>
                    <a:lumOff val="25000"/>
                  </a:prstClr>
                </a:solidFill>
                <a:latin typeface="+mn-ea"/>
              </a:rPr>
              <a:t>6</a:t>
            </a:r>
            <a:r>
              <a:rPr lang="zh-CN" altLang="en-US" sz="2800" kern="0" dirty="0" smtClean="0">
                <a:solidFill>
                  <a:prstClr val="black">
                    <a:lumMod val="75000"/>
                    <a:lumOff val="25000"/>
                  </a:prstClr>
                </a:solidFill>
                <a:latin typeface="+mn-ea"/>
              </a:rPr>
              <a:t>）幻想 </a:t>
            </a:r>
            <a:endParaRPr lang="zh-CN" altLang="en-US" sz="2800" kern="0" dirty="0" smtClean="0">
              <a:solidFill>
                <a:prstClr val="black">
                  <a:lumMod val="75000"/>
                  <a:lumOff val="25000"/>
                </a:prstClr>
              </a:solidFill>
              <a:latin typeface="+mn-ea"/>
            </a:endParaRPr>
          </a:p>
          <a:p>
            <a:pPr indent="396240" algn="just" defTabSz="1219200">
              <a:lnSpc>
                <a:spcPct val="150000"/>
              </a:lnSpc>
              <a:defRPr/>
            </a:pPr>
            <a:r>
              <a:rPr lang="zh-CN" altLang="en-US" sz="2800" kern="0" dirty="0" smtClean="0">
                <a:solidFill>
                  <a:prstClr val="black">
                    <a:lumMod val="75000"/>
                    <a:lumOff val="25000"/>
                  </a:prstClr>
                </a:solidFill>
                <a:latin typeface="+mn-ea"/>
              </a:rPr>
              <a:t>（</a:t>
            </a:r>
            <a:r>
              <a:rPr lang="en-US" altLang="zh-CN" sz="2800" kern="0" dirty="0" smtClean="0">
                <a:solidFill>
                  <a:prstClr val="black">
                    <a:lumMod val="75000"/>
                    <a:lumOff val="25000"/>
                  </a:prstClr>
                </a:solidFill>
                <a:latin typeface="+mn-ea"/>
              </a:rPr>
              <a:t>2</a:t>
            </a:r>
            <a:r>
              <a:rPr lang="zh-CN" altLang="en-US" sz="2800" kern="0" dirty="0" smtClean="0">
                <a:solidFill>
                  <a:prstClr val="black">
                    <a:lumMod val="75000"/>
                    <a:lumOff val="25000"/>
                  </a:prstClr>
                </a:solidFill>
                <a:latin typeface="+mn-ea"/>
              </a:rPr>
              <a:t>）</a:t>
            </a:r>
            <a:r>
              <a:rPr lang="zh-CN" altLang="en-US" sz="2800" kern="0" dirty="0" smtClean="0">
                <a:solidFill>
                  <a:prstClr val="black">
                    <a:lumMod val="75000"/>
                    <a:lumOff val="25000"/>
                  </a:prstClr>
                </a:solidFill>
                <a:latin typeface="+mn-ea"/>
                <a:sym typeface="+mn-ea"/>
              </a:rPr>
              <a:t>否定</a:t>
            </a:r>
            <a:r>
              <a:rPr lang="en-US" altLang="zh-CN" sz="2800" kern="0" dirty="0" smtClean="0">
                <a:solidFill>
                  <a:prstClr val="black">
                    <a:lumMod val="75000"/>
                    <a:lumOff val="25000"/>
                  </a:prstClr>
                </a:solidFill>
                <a:latin typeface="+mn-ea"/>
                <a:sym typeface="+mn-ea"/>
              </a:rPr>
              <a:t>          </a:t>
            </a:r>
            <a:r>
              <a:rPr lang="zh-CN" altLang="en-US" sz="2800" kern="0" dirty="0" smtClean="0">
                <a:solidFill>
                  <a:prstClr val="black">
                    <a:lumMod val="75000"/>
                    <a:lumOff val="25000"/>
                  </a:prstClr>
                </a:solidFill>
                <a:latin typeface="+mn-ea"/>
                <a:sym typeface="+mn-ea"/>
              </a:rPr>
              <a:t>（</a:t>
            </a:r>
            <a:r>
              <a:rPr lang="en-US" altLang="zh-CN" sz="2800" kern="0" dirty="0" smtClean="0">
                <a:solidFill>
                  <a:prstClr val="black">
                    <a:lumMod val="75000"/>
                    <a:lumOff val="25000"/>
                  </a:prstClr>
                </a:solidFill>
                <a:latin typeface="+mn-ea"/>
                <a:sym typeface="+mn-ea"/>
              </a:rPr>
              <a:t>7</a:t>
            </a:r>
            <a:r>
              <a:rPr lang="zh-CN" altLang="en-US" sz="2800" kern="0" dirty="0" smtClean="0">
                <a:solidFill>
                  <a:prstClr val="black">
                    <a:lumMod val="75000"/>
                    <a:lumOff val="25000"/>
                  </a:prstClr>
                </a:solidFill>
                <a:latin typeface="+mn-ea"/>
                <a:sym typeface="+mn-ea"/>
              </a:rPr>
              <a:t>）仪式抵消 </a:t>
            </a:r>
            <a:endParaRPr lang="zh-CN" altLang="en-US" sz="2800" kern="0" dirty="0" smtClean="0">
              <a:solidFill>
                <a:prstClr val="black">
                  <a:lumMod val="75000"/>
                  <a:lumOff val="25000"/>
                </a:prstClr>
              </a:solidFill>
              <a:latin typeface="+mn-ea"/>
            </a:endParaRPr>
          </a:p>
          <a:p>
            <a:pPr indent="396240" algn="just" defTabSz="1219200">
              <a:lnSpc>
                <a:spcPct val="150000"/>
              </a:lnSpc>
              <a:defRPr/>
            </a:pPr>
            <a:r>
              <a:rPr lang="zh-CN" altLang="en-US" sz="2800" kern="0" dirty="0" smtClean="0">
                <a:solidFill>
                  <a:prstClr val="black">
                    <a:lumMod val="75000"/>
                    <a:lumOff val="25000"/>
                  </a:prstClr>
                </a:solidFill>
                <a:latin typeface="+mn-ea"/>
              </a:rPr>
              <a:t>（</a:t>
            </a:r>
            <a:r>
              <a:rPr lang="en-US" altLang="zh-CN" sz="2800" kern="0" dirty="0" smtClean="0">
                <a:solidFill>
                  <a:prstClr val="black">
                    <a:lumMod val="75000"/>
                    <a:lumOff val="25000"/>
                  </a:prstClr>
                </a:solidFill>
                <a:latin typeface="+mn-ea"/>
              </a:rPr>
              <a:t>3</a:t>
            </a:r>
            <a:r>
              <a:rPr lang="zh-CN" altLang="en-US" sz="2800" kern="0" dirty="0" smtClean="0">
                <a:solidFill>
                  <a:prstClr val="black">
                    <a:lumMod val="75000"/>
                    <a:lumOff val="25000"/>
                  </a:prstClr>
                </a:solidFill>
                <a:latin typeface="+mn-ea"/>
              </a:rPr>
              <a:t>）</a:t>
            </a:r>
            <a:r>
              <a:rPr lang="zh-CN" altLang="en-US" sz="2800" kern="0" dirty="0" smtClean="0">
                <a:solidFill>
                  <a:prstClr val="black">
                    <a:lumMod val="75000"/>
                    <a:lumOff val="25000"/>
                  </a:prstClr>
                </a:solidFill>
                <a:latin typeface="+mn-ea"/>
                <a:sym typeface="+mn-ea"/>
              </a:rPr>
              <a:t>退行</a:t>
            </a:r>
            <a:r>
              <a:rPr lang="en-US" altLang="zh-CN" sz="2800" kern="0" dirty="0" smtClean="0">
                <a:solidFill>
                  <a:prstClr val="black">
                    <a:lumMod val="75000"/>
                    <a:lumOff val="25000"/>
                  </a:prstClr>
                </a:solidFill>
                <a:latin typeface="+mn-ea"/>
                <a:sym typeface="+mn-ea"/>
              </a:rPr>
              <a:t>          </a:t>
            </a:r>
            <a:r>
              <a:rPr lang="zh-CN" altLang="en-US" sz="2800" kern="0" dirty="0" smtClean="0">
                <a:solidFill>
                  <a:prstClr val="black">
                    <a:lumMod val="75000"/>
                    <a:lumOff val="25000"/>
                  </a:prstClr>
                </a:solidFill>
                <a:latin typeface="+mn-ea"/>
                <a:sym typeface="+mn-ea"/>
              </a:rPr>
              <a:t>（</a:t>
            </a:r>
            <a:r>
              <a:rPr lang="en-US" altLang="zh-CN" sz="2800" kern="0" dirty="0" smtClean="0">
                <a:solidFill>
                  <a:prstClr val="black">
                    <a:lumMod val="75000"/>
                    <a:lumOff val="25000"/>
                  </a:prstClr>
                </a:solidFill>
                <a:latin typeface="+mn-ea"/>
                <a:sym typeface="+mn-ea"/>
              </a:rPr>
              <a:t>8</a:t>
            </a:r>
            <a:r>
              <a:rPr lang="zh-CN" altLang="en-US" sz="2800" kern="0" dirty="0" smtClean="0">
                <a:solidFill>
                  <a:prstClr val="black">
                    <a:lumMod val="75000"/>
                    <a:lumOff val="25000"/>
                  </a:prstClr>
                </a:solidFill>
                <a:latin typeface="+mn-ea"/>
                <a:sym typeface="+mn-ea"/>
              </a:rPr>
              <a:t>）</a:t>
            </a:r>
            <a:r>
              <a:rPr lang="en-US" altLang="zh-CN" sz="2800" kern="0" dirty="0" smtClean="0">
                <a:solidFill>
                  <a:prstClr val="black">
                    <a:lumMod val="75000"/>
                    <a:lumOff val="25000"/>
                  </a:prstClr>
                </a:solidFill>
                <a:latin typeface="+mn-ea"/>
              </a:rPr>
              <a:t>隔离 </a:t>
            </a:r>
            <a:endParaRPr lang="en-US" altLang="zh-CN" sz="2800" kern="0" dirty="0" smtClean="0">
              <a:solidFill>
                <a:prstClr val="black">
                  <a:lumMod val="75000"/>
                  <a:lumOff val="25000"/>
                </a:prstClr>
              </a:solidFill>
              <a:latin typeface="+mn-ea"/>
            </a:endParaRPr>
          </a:p>
          <a:p>
            <a:pPr indent="396240" algn="just" defTabSz="1219200">
              <a:lnSpc>
                <a:spcPct val="150000"/>
              </a:lnSpc>
              <a:defRPr/>
            </a:pPr>
            <a:r>
              <a:rPr lang="zh-CN" altLang="en-US" sz="2800" kern="0" dirty="0" smtClean="0">
                <a:solidFill>
                  <a:prstClr val="black">
                    <a:lumMod val="75000"/>
                    <a:lumOff val="25000"/>
                  </a:prstClr>
                </a:solidFill>
                <a:latin typeface="+mn-ea"/>
              </a:rPr>
              <a:t>（</a:t>
            </a:r>
            <a:r>
              <a:rPr lang="en-US" altLang="zh-CN" sz="2800" kern="0" dirty="0" smtClean="0">
                <a:solidFill>
                  <a:prstClr val="black">
                    <a:lumMod val="75000"/>
                    <a:lumOff val="25000"/>
                  </a:prstClr>
                </a:solidFill>
                <a:latin typeface="+mn-ea"/>
              </a:rPr>
              <a:t>4</a:t>
            </a:r>
            <a:r>
              <a:rPr lang="zh-CN" altLang="en-US" sz="2800" kern="0" dirty="0" smtClean="0">
                <a:solidFill>
                  <a:prstClr val="black">
                    <a:lumMod val="75000"/>
                    <a:lumOff val="25000"/>
                  </a:prstClr>
                </a:solidFill>
                <a:latin typeface="+mn-ea"/>
              </a:rPr>
              <a:t>）</a:t>
            </a:r>
            <a:r>
              <a:rPr lang="zh-CN" altLang="en-US" sz="2800" kern="0" dirty="0" smtClean="0">
                <a:solidFill>
                  <a:prstClr val="black">
                    <a:lumMod val="75000"/>
                    <a:lumOff val="25000"/>
                  </a:prstClr>
                </a:solidFill>
                <a:latin typeface="+mn-ea"/>
                <a:sym typeface="+mn-ea"/>
              </a:rPr>
              <a:t>投射</a:t>
            </a:r>
            <a:r>
              <a:rPr lang="zh-CN" altLang="en-US" sz="2800" kern="0" dirty="0" smtClean="0">
                <a:solidFill>
                  <a:prstClr val="black">
                    <a:lumMod val="75000"/>
                    <a:lumOff val="25000"/>
                  </a:prstClr>
                </a:solidFill>
                <a:latin typeface="+mn-ea"/>
              </a:rPr>
              <a:t> </a:t>
            </a:r>
            <a:r>
              <a:rPr lang="en-US" altLang="zh-CN" sz="2800" kern="0" dirty="0" smtClean="0">
                <a:solidFill>
                  <a:prstClr val="black">
                    <a:lumMod val="75000"/>
                    <a:lumOff val="25000"/>
                  </a:prstClr>
                </a:solidFill>
                <a:latin typeface="+mn-ea"/>
              </a:rPr>
              <a:t>         </a:t>
            </a:r>
            <a:r>
              <a:rPr lang="zh-CN" altLang="en-US" sz="2800" kern="0" dirty="0" smtClean="0">
                <a:solidFill>
                  <a:prstClr val="black">
                    <a:lumMod val="75000"/>
                    <a:lumOff val="25000"/>
                  </a:prstClr>
                </a:solidFill>
                <a:latin typeface="+mn-ea"/>
              </a:rPr>
              <a:t>（</a:t>
            </a:r>
            <a:r>
              <a:rPr lang="en-US" altLang="zh-CN" sz="2800" kern="0" dirty="0" smtClean="0">
                <a:solidFill>
                  <a:prstClr val="black">
                    <a:lumMod val="75000"/>
                    <a:lumOff val="25000"/>
                  </a:prstClr>
                </a:solidFill>
                <a:latin typeface="+mn-ea"/>
              </a:rPr>
              <a:t>9</a:t>
            </a:r>
            <a:r>
              <a:rPr lang="zh-CN" altLang="en-US" sz="2800" kern="0" dirty="0" smtClean="0">
                <a:solidFill>
                  <a:prstClr val="black">
                    <a:lumMod val="75000"/>
                    <a:lumOff val="25000"/>
                  </a:prstClr>
                </a:solidFill>
                <a:latin typeface="+mn-ea"/>
              </a:rPr>
              <a:t>）</a:t>
            </a:r>
            <a:r>
              <a:rPr lang="zh-CN" altLang="en-US" sz="2800" kern="0" dirty="0" smtClean="0">
                <a:solidFill>
                  <a:prstClr val="black">
                    <a:lumMod val="75000"/>
                    <a:lumOff val="25000"/>
                  </a:prstClr>
                </a:solidFill>
                <a:latin typeface="+mn-ea"/>
                <a:sym typeface="+mn-ea"/>
              </a:rPr>
              <a:t>合理化 </a:t>
            </a:r>
            <a:endParaRPr lang="en-US" altLang="zh-CN" sz="2800" kern="0" dirty="0" smtClean="0">
              <a:solidFill>
                <a:prstClr val="black">
                  <a:lumMod val="75000"/>
                  <a:lumOff val="25000"/>
                </a:prstClr>
              </a:solidFill>
              <a:latin typeface="+mn-ea"/>
            </a:endParaRPr>
          </a:p>
          <a:p>
            <a:pPr indent="396240" algn="just" defTabSz="1219200">
              <a:lnSpc>
                <a:spcPct val="150000"/>
              </a:lnSpc>
              <a:defRPr/>
            </a:pPr>
            <a:r>
              <a:rPr lang="zh-CN" altLang="en-US" sz="2800" kern="0" dirty="0" smtClean="0">
                <a:solidFill>
                  <a:prstClr val="black">
                    <a:lumMod val="75000"/>
                    <a:lumOff val="25000"/>
                  </a:prstClr>
                </a:solidFill>
                <a:latin typeface="+mn-ea"/>
              </a:rPr>
              <a:t>（</a:t>
            </a:r>
            <a:r>
              <a:rPr lang="en-US" altLang="zh-CN" sz="2800" kern="0" dirty="0" smtClean="0">
                <a:solidFill>
                  <a:prstClr val="black">
                    <a:lumMod val="75000"/>
                    <a:lumOff val="25000"/>
                  </a:prstClr>
                </a:solidFill>
                <a:latin typeface="+mn-ea"/>
              </a:rPr>
              <a:t>5</a:t>
            </a:r>
            <a:r>
              <a:rPr lang="zh-CN" altLang="en-US" sz="2800" kern="0" dirty="0" smtClean="0">
                <a:solidFill>
                  <a:prstClr val="black">
                    <a:lumMod val="75000"/>
                    <a:lumOff val="25000"/>
                  </a:prstClr>
                </a:solidFill>
                <a:latin typeface="+mn-ea"/>
              </a:rPr>
              <a:t>）理想化</a:t>
            </a:r>
            <a:endParaRPr lang="zh-CN" altLang="en-US" sz="2800" kern="0" dirty="0" smtClean="0">
              <a:solidFill>
                <a:prstClr val="black">
                  <a:lumMod val="75000"/>
                  <a:lumOff val="25000"/>
                </a:prstClr>
              </a:solidFill>
              <a:latin typeface="+mn-ea"/>
            </a:endParaRPr>
          </a:p>
        </p:txBody>
      </p:sp>
      <p:sp>
        <p:nvSpPr>
          <p:cNvPr id="10" name="MH_Entry_1"/>
          <p:cNvSpPr/>
          <p:nvPr>
            <p:custDataLst>
              <p:tags r:id="rId1"/>
            </p:custDataLst>
          </p:nvPr>
        </p:nvSpPr>
        <p:spPr>
          <a:xfrm>
            <a:off x="1284605" y="306070"/>
            <a:ext cx="6913880" cy="730885"/>
          </a:xfrm>
          <a:prstGeom prst="rect">
            <a:avLst/>
          </a:prstGeom>
          <a:noFill/>
          <a:ln>
            <a:solidFill>
              <a:srgbClr val="FFA91B"/>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p>
            <a:pPr algn="ctr"/>
            <a:r>
              <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rPr>
              <a:t>认识老年人社会适应与心理防御机制</a:t>
            </a:r>
            <a:endPar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11" name="MH_Number_1"/>
          <p:cNvSpPr/>
          <p:nvPr>
            <p:custDataLst>
              <p:tags r:id="rId2"/>
            </p:custDataLst>
          </p:nvPr>
        </p:nvSpPr>
        <p:spPr>
          <a:xfrm>
            <a:off x="627797" y="306028"/>
            <a:ext cx="794440" cy="731201"/>
          </a:xfrm>
          <a:prstGeom prst="rect">
            <a:avLst/>
          </a:prstGeom>
          <a:solidFill>
            <a:srgbClr val="FFA91B"/>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p>
            <a:pPr algn="ctr"/>
            <a:r>
              <a:rPr lang="en-US" altLang="zh-CN" sz="2800" b="1" dirty="0" smtClean="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rPr>
              <a:t>01</a:t>
            </a:r>
            <a:endParaRPr lang="zh-CN" altLang="en-US" sz="2800" b="1" dirty="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endParaRPr>
          </a:p>
        </p:txBody>
      </p:sp>
      <p:sp>
        <p:nvSpPr>
          <p:cNvPr id="12" name="MH_SubTitle_1"/>
          <p:cNvSpPr/>
          <p:nvPr>
            <p:custDataLst>
              <p:tags r:id="rId3"/>
            </p:custDataLst>
          </p:nvPr>
        </p:nvSpPr>
        <p:spPr>
          <a:xfrm>
            <a:off x="-635" y="2176780"/>
            <a:ext cx="1904365" cy="20726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anchor="ctr">
            <a:noAutofit/>
          </a:bodyPr>
          <a:p>
            <a:pPr algn="ctr">
              <a:defRPr/>
            </a:pPr>
            <a:r>
              <a:rPr lang="zh-CN" altLang="en-US" sz="3200" b="1" dirty="0" smtClean="0">
                <a:solidFill>
                  <a:schemeClr val="tx1"/>
                </a:solidFill>
                <a:latin typeface="微软雅黑" panose="020B0503020204020204" pitchFamily="34" charset="-122"/>
                <a:ea typeface="微软雅黑" panose="020B0503020204020204" pitchFamily="34" charset="-122"/>
                <a:sym typeface="+mn-ea"/>
              </a:rPr>
              <a:t>心理</a:t>
            </a:r>
            <a:endParaRPr lang="zh-CN" altLang="en-US" sz="3200" b="1" dirty="0" smtClean="0">
              <a:solidFill>
                <a:schemeClr val="tx1"/>
              </a:solidFill>
              <a:latin typeface="微软雅黑" panose="020B0503020204020204" pitchFamily="34" charset="-122"/>
              <a:ea typeface="微软雅黑" panose="020B0503020204020204" pitchFamily="34" charset="-122"/>
              <a:sym typeface="+mn-ea"/>
            </a:endParaRPr>
          </a:p>
          <a:p>
            <a:pPr algn="ctr">
              <a:defRPr/>
            </a:pPr>
            <a:r>
              <a:rPr lang="zh-CN" altLang="en-US" sz="3200" b="1" dirty="0" smtClean="0">
                <a:solidFill>
                  <a:schemeClr val="tx1"/>
                </a:solidFill>
                <a:latin typeface="微软雅黑" panose="020B0503020204020204" pitchFamily="34" charset="-122"/>
                <a:ea typeface="微软雅黑" panose="020B0503020204020204" pitchFamily="34" charset="-122"/>
                <a:sym typeface="+mn-ea"/>
              </a:rPr>
              <a:t>防御</a:t>
            </a:r>
            <a:endParaRPr lang="zh-CN" altLang="en-US" sz="3200" b="1" dirty="0" smtClean="0">
              <a:solidFill>
                <a:schemeClr val="tx1"/>
              </a:solidFill>
              <a:latin typeface="微软雅黑" panose="020B0503020204020204" pitchFamily="34" charset="-122"/>
              <a:ea typeface="微软雅黑" panose="020B0503020204020204" pitchFamily="34" charset="-122"/>
              <a:sym typeface="+mn-ea"/>
            </a:endParaRPr>
          </a:p>
          <a:p>
            <a:pPr algn="ctr">
              <a:defRPr/>
            </a:pPr>
            <a:r>
              <a:rPr lang="zh-CN" altLang="en-US" sz="3200" b="1" dirty="0" smtClean="0">
                <a:solidFill>
                  <a:schemeClr val="tx1"/>
                </a:solidFill>
                <a:latin typeface="微软雅黑" panose="020B0503020204020204" pitchFamily="34" charset="-122"/>
                <a:ea typeface="微软雅黑" panose="020B0503020204020204" pitchFamily="34" charset="-122"/>
                <a:sym typeface="+mn-ea"/>
              </a:rPr>
              <a:t>机制</a:t>
            </a:r>
            <a:endParaRPr lang="zh-CN" altLang="en-US" sz="3200" b="1" dirty="0">
              <a:solidFill>
                <a:schemeClr val="tx1"/>
              </a:solidFill>
              <a:latin typeface="微软雅黑" panose="020B0503020204020204" pitchFamily="34" charset="-122"/>
              <a:ea typeface="微软雅黑" panose="020B0503020204020204" pitchFamily="34" charset="-122"/>
            </a:endParaRPr>
          </a:p>
        </p:txBody>
      </p:sp>
    </p:spTree>
  </p:cSld>
  <p:clrMapOvr>
    <a:masterClrMapping/>
  </p:clrMapOvr>
  <mc:AlternateContent xmlns:mc="http://schemas.openxmlformats.org/markup-compatibility/2006">
    <mc:Choice xmlns:p14="http://schemas.microsoft.com/office/powerpoint/2010/main" Requires="p14">
      <p:transition spd="med" p14:dur="700" advClick="0" advTm="0">
        <p:fade/>
      </p:transition>
    </mc:Choice>
    <mc:Fallback>
      <p:transition spd="med" advClick="0"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4"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childTnLst>
                          </p:cTn>
                        </p:par>
                        <p:par>
                          <p:cTn id="9" fill="hold">
                            <p:stCondLst>
                              <p:cond delay="500"/>
                            </p:stCondLst>
                            <p:childTnLst>
                              <p:par>
                                <p:cTn id="10" presetID="42" presetClass="entr" presetSubtype="0" fill="hold" grpId="0" nodeType="afterEffect">
                                  <p:stCondLst>
                                    <p:cond delay="0"/>
                                  </p:stCondLst>
                                  <p:childTnLst>
                                    <p:set>
                                      <p:cBhvr>
                                        <p:cTn id="11" dur="1" fill="hold">
                                          <p:stCondLst>
                                            <p:cond delay="0"/>
                                          </p:stCondLst>
                                        </p:cTn>
                                        <p:tgtEl>
                                          <p:spTgt spid="39"/>
                                        </p:tgtEl>
                                        <p:attrNameLst>
                                          <p:attrName>style.visibility</p:attrName>
                                        </p:attrNameLst>
                                      </p:cBhvr>
                                      <p:to>
                                        <p:strVal val="visible"/>
                                      </p:to>
                                    </p:set>
                                    <p:animEffect transition="in" filter="fade">
                                      <p:cBhvr>
                                        <p:cTn id="12" dur="500"/>
                                        <p:tgtEl>
                                          <p:spTgt spid="39"/>
                                        </p:tgtEl>
                                      </p:cBhvr>
                                    </p:animEffect>
                                    <p:anim calcmode="lin" valueType="num">
                                      <p:cBhvr>
                                        <p:cTn id="13" dur="500" fill="hold"/>
                                        <p:tgtEl>
                                          <p:spTgt spid="39"/>
                                        </p:tgtEl>
                                        <p:attrNameLst>
                                          <p:attrName>ppt_x</p:attrName>
                                        </p:attrNameLst>
                                      </p:cBhvr>
                                      <p:tavLst>
                                        <p:tav tm="0">
                                          <p:val>
                                            <p:strVal val="#ppt_x"/>
                                          </p:val>
                                        </p:tav>
                                        <p:tav tm="100000">
                                          <p:val>
                                            <p:strVal val="#ppt_x"/>
                                          </p:val>
                                        </p:tav>
                                      </p:tavLst>
                                    </p:anim>
                                    <p:anim calcmode="lin" valueType="num">
                                      <p:cBhvr>
                                        <p:cTn id="14" dur="500" fill="hold"/>
                                        <p:tgtEl>
                                          <p:spTgt spid="39"/>
                                        </p:tgtEl>
                                        <p:attrNameLst>
                                          <p:attrName>ppt_y</p:attrName>
                                        </p:attrNameLst>
                                      </p:cBhvr>
                                      <p:tavLst>
                                        <p:tav tm="0">
                                          <p:val>
                                            <p:strVal val="#ppt_y+.1"/>
                                          </p:val>
                                        </p:tav>
                                        <p:tav tm="100000">
                                          <p:val>
                                            <p:strVal val="#ppt_y"/>
                                          </p:val>
                                        </p:tav>
                                      </p:tavLst>
                                    </p:anim>
                                  </p:childTnLst>
                                </p:cTn>
                              </p:par>
                              <p:par>
                                <p:cTn id="15" presetID="42" presetClass="entr" presetSubtype="0" fill="hold" grpId="0" nodeType="withEffect">
                                  <p:stCondLst>
                                    <p:cond delay="0"/>
                                  </p:stCondLst>
                                  <p:childTnLst>
                                    <p:set>
                                      <p:cBhvr>
                                        <p:cTn id="16" dur="1" fill="hold">
                                          <p:stCondLst>
                                            <p:cond delay="0"/>
                                          </p:stCondLst>
                                        </p:cTn>
                                        <p:tgtEl>
                                          <p:spTgt spid="35"/>
                                        </p:tgtEl>
                                        <p:attrNameLst>
                                          <p:attrName>style.visibility</p:attrName>
                                        </p:attrNameLst>
                                      </p:cBhvr>
                                      <p:to>
                                        <p:strVal val="visible"/>
                                      </p:to>
                                    </p:set>
                                    <p:animEffect transition="in" filter="fade">
                                      <p:cBhvr>
                                        <p:cTn id="17" dur="500"/>
                                        <p:tgtEl>
                                          <p:spTgt spid="35"/>
                                        </p:tgtEl>
                                      </p:cBhvr>
                                    </p:animEffect>
                                    <p:anim calcmode="lin" valueType="num">
                                      <p:cBhvr>
                                        <p:cTn id="18" dur="500" fill="hold"/>
                                        <p:tgtEl>
                                          <p:spTgt spid="35"/>
                                        </p:tgtEl>
                                        <p:attrNameLst>
                                          <p:attrName>ppt_x</p:attrName>
                                        </p:attrNameLst>
                                      </p:cBhvr>
                                      <p:tavLst>
                                        <p:tav tm="0">
                                          <p:val>
                                            <p:strVal val="#ppt_x"/>
                                          </p:val>
                                        </p:tav>
                                        <p:tav tm="100000">
                                          <p:val>
                                            <p:strVal val="#ppt_x"/>
                                          </p:val>
                                        </p:tav>
                                      </p:tavLst>
                                    </p:anim>
                                    <p:anim calcmode="lin" valueType="num">
                                      <p:cBhvr>
                                        <p:cTn id="19" dur="500" fill="hold"/>
                                        <p:tgtEl>
                                          <p:spTgt spid="35"/>
                                        </p:tgtEl>
                                        <p:attrNameLst>
                                          <p:attrName>ppt_y</p:attrName>
                                        </p:attrNameLst>
                                      </p:cBhvr>
                                      <p:tavLst>
                                        <p:tav tm="0">
                                          <p:val>
                                            <p:strVal val="#ppt_y+.1"/>
                                          </p:val>
                                        </p:tav>
                                        <p:tav tm="100000">
                                          <p:val>
                                            <p:strVal val="#ppt_y"/>
                                          </p:val>
                                        </p:tav>
                                      </p:tavLst>
                                    </p:anim>
                                  </p:childTnLst>
                                </p:cTn>
                              </p:par>
                              <p:par>
                                <p:cTn id="20" presetID="42" presetClass="entr" presetSubtype="0" fill="hold" nodeType="withEffect">
                                  <p:stCondLst>
                                    <p:cond delay="0"/>
                                  </p:stCondLst>
                                  <p:childTnLst>
                                    <p:set>
                                      <p:cBhvr>
                                        <p:cTn id="21" dur="1" fill="hold">
                                          <p:stCondLst>
                                            <p:cond delay="0"/>
                                          </p:stCondLst>
                                        </p:cTn>
                                        <p:tgtEl>
                                          <p:spTgt spid="4"/>
                                        </p:tgtEl>
                                        <p:attrNameLst>
                                          <p:attrName>style.visibility</p:attrName>
                                        </p:attrNameLst>
                                      </p:cBhvr>
                                      <p:to>
                                        <p:strVal val="visible"/>
                                      </p:to>
                                    </p:set>
                                    <p:animEffect transition="in" filter="fade">
                                      <p:cBhvr>
                                        <p:cTn id="22" dur="500"/>
                                        <p:tgtEl>
                                          <p:spTgt spid="4"/>
                                        </p:tgtEl>
                                      </p:cBhvr>
                                    </p:animEffect>
                                    <p:anim calcmode="lin" valueType="num">
                                      <p:cBhvr>
                                        <p:cTn id="23" dur="500" fill="hold"/>
                                        <p:tgtEl>
                                          <p:spTgt spid="4"/>
                                        </p:tgtEl>
                                        <p:attrNameLst>
                                          <p:attrName>ppt_x</p:attrName>
                                        </p:attrNameLst>
                                      </p:cBhvr>
                                      <p:tavLst>
                                        <p:tav tm="0">
                                          <p:val>
                                            <p:strVal val="#ppt_x"/>
                                          </p:val>
                                        </p:tav>
                                        <p:tav tm="100000">
                                          <p:val>
                                            <p:strVal val="#ppt_x"/>
                                          </p:val>
                                        </p:tav>
                                      </p:tavLst>
                                    </p:anim>
                                    <p:anim calcmode="lin" valueType="num">
                                      <p:cBhvr>
                                        <p:cTn id="24" dur="500" fill="hold"/>
                                        <p:tgtEl>
                                          <p:spTgt spid="4"/>
                                        </p:tgtEl>
                                        <p:attrNameLst>
                                          <p:attrName>ppt_y</p:attrName>
                                        </p:attrNameLst>
                                      </p:cBhvr>
                                      <p:tavLst>
                                        <p:tav tm="0">
                                          <p:val>
                                            <p:strVal val="#ppt_y+.1"/>
                                          </p:val>
                                        </p:tav>
                                        <p:tav tm="100000">
                                          <p:val>
                                            <p:strVal val="#ppt_y"/>
                                          </p:val>
                                        </p:tav>
                                      </p:tavLst>
                                    </p:anim>
                                  </p:childTnLst>
                                </p:cTn>
                              </p:par>
                              <p:par>
                                <p:cTn id="25" presetID="47" presetClass="entr" presetSubtype="0" fill="hold" nodeType="withEffect">
                                  <p:stCondLst>
                                    <p:cond delay="0"/>
                                  </p:stCondLst>
                                  <p:childTnLst>
                                    <p:set>
                                      <p:cBhvr>
                                        <p:cTn id="26" dur="1" fill="hold">
                                          <p:stCondLst>
                                            <p:cond delay="0"/>
                                          </p:stCondLst>
                                        </p:cTn>
                                        <p:tgtEl>
                                          <p:spTgt spid="5"/>
                                        </p:tgtEl>
                                        <p:attrNameLst>
                                          <p:attrName>style.visibility</p:attrName>
                                        </p:attrNameLst>
                                      </p:cBhvr>
                                      <p:to>
                                        <p:strVal val="visible"/>
                                      </p:to>
                                    </p:set>
                                    <p:animEffect transition="in" filter="fade">
                                      <p:cBhvr>
                                        <p:cTn id="27" dur="500"/>
                                        <p:tgtEl>
                                          <p:spTgt spid="5"/>
                                        </p:tgtEl>
                                      </p:cBhvr>
                                    </p:animEffect>
                                    <p:anim calcmode="lin" valueType="num">
                                      <p:cBhvr>
                                        <p:cTn id="28" dur="500" fill="hold"/>
                                        <p:tgtEl>
                                          <p:spTgt spid="5"/>
                                        </p:tgtEl>
                                        <p:attrNameLst>
                                          <p:attrName>ppt_x</p:attrName>
                                        </p:attrNameLst>
                                      </p:cBhvr>
                                      <p:tavLst>
                                        <p:tav tm="0">
                                          <p:val>
                                            <p:strVal val="#ppt_x"/>
                                          </p:val>
                                        </p:tav>
                                        <p:tav tm="100000">
                                          <p:val>
                                            <p:strVal val="#ppt_x"/>
                                          </p:val>
                                        </p:tav>
                                      </p:tavLst>
                                    </p:anim>
                                    <p:anim calcmode="lin" valueType="num">
                                      <p:cBhvr>
                                        <p:cTn id="29" dur="500" fill="hold"/>
                                        <p:tgtEl>
                                          <p:spTgt spid="5"/>
                                        </p:tgtEl>
                                        <p:attrNameLst>
                                          <p:attrName>ppt_y</p:attrName>
                                        </p:attrNameLst>
                                      </p:cBhvr>
                                      <p:tavLst>
                                        <p:tav tm="0">
                                          <p:val>
                                            <p:strVal val="#ppt_y-.1"/>
                                          </p:val>
                                        </p:tav>
                                        <p:tav tm="100000">
                                          <p:val>
                                            <p:strVal val="#ppt_y"/>
                                          </p:val>
                                        </p:tav>
                                      </p:tavLst>
                                    </p:anim>
                                  </p:childTnLst>
                                </p:cTn>
                              </p:par>
                            </p:childTnLst>
                          </p:cTn>
                        </p:par>
                        <p:par>
                          <p:cTn id="30" fill="hold">
                            <p:stCondLst>
                              <p:cond delay="1000"/>
                            </p:stCondLst>
                            <p:childTnLst>
                              <p:par>
                                <p:cTn id="31" presetID="42" presetClass="entr" presetSubtype="0" fill="hold" grpId="0" nodeType="afterEffect">
                                  <p:stCondLst>
                                    <p:cond delay="0"/>
                                  </p:stCondLst>
                                  <p:childTnLst>
                                    <p:set>
                                      <p:cBhvr>
                                        <p:cTn id="32" dur="1" fill="hold">
                                          <p:stCondLst>
                                            <p:cond delay="0"/>
                                          </p:stCondLst>
                                        </p:cTn>
                                        <p:tgtEl>
                                          <p:spTgt spid="47"/>
                                        </p:tgtEl>
                                        <p:attrNameLst>
                                          <p:attrName>style.visibility</p:attrName>
                                        </p:attrNameLst>
                                      </p:cBhvr>
                                      <p:to>
                                        <p:strVal val="visible"/>
                                      </p:to>
                                    </p:set>
                                    <p:animEffect transition="in" filter="fade">
                                      <p:cBhvr>
                                        <p:cTn id="33" dur="500"/>
                                        <p:tgtEl>
                                          <p:spTgt spid="47"/>
                                        </p:tgtEl>
                                      </p:cBhvr>
                                    </p:animEffect>
                                    <p:anim calcmode="lin" valueType="num">
                                      <p:cBhvr>
                                        <p:cTn id="34" dur="500" fill="hold"/>
                                        <p:tgtEl>
                                          <p:spTgt spid="47"/>
                                        </p:tgtEl>
                                        <p:attrNameLst>
                                          <p:attrName>ppt_x</p:attrName>
                                        </p:attrNameLst>
                                      </p:cBhvr>
                                      <p:tavLst>
                                        <p:tav tm="0">
                                          <p:val>
                                            <p:strVal val="#ppt_x"/>
                                          </p:val>
                                        </p:tav>
                                        <p:tav tm="100000">
                                          <p:val>
                                            <p:strVal val="#ppt_x"/>
                                          </p:val>
                                        </p:tav>
                                      </p:tavLst>
                                    </p:anim>
                                    <p:anim calcmode="lin" valueType="num">
                                      <p:cBhvr>
                                        <p:cTn id="35" dur="500" fill="hold"/>
                                        <p:tgtEl>
                                          <p:spTgt spid="47"/>
                                        </p:tgtEl>
                                        <p:attrNameLst>
                                          <p:attrName>ppt_y</p:attrName>
                                        </p:attrNameLst>
                                      </p:cBhvr>
                                      <p:tavLst>
                                        <p:tav tm="0">
                                          <p:val>
                                            <p:strVal val="#ppt_y+.1"/>
                                          </p:val>
                                        </p:tav>
                                        <p:tav tm="100000">
                                          <p:val>
                                            <p:strVal val="#ppt_y"/>
                                          </p:val>
                                        </p:tav>
                                      </p:tavLst>
                                    </p:anim>
                                  </p:childTnLst>
                                </p:cTn>
                              </p:par>
                              <p:par>
                                <p:cTn id="36" presetID="42" presetClass="entr" presetSubtype="0" fill="hold" grpId="0" nodeType="withEffect">
                                  <p:stCondLst>
                                    <p:cond delay="0"/>
                                  </p:stCondLst>
                                  <p:childTnLst>
                                    <p:set>
                                      <p:cBhvr>
                                        <p:cTn id="37" dur="1" fill="hold">
                                          <p:stCondLst>
                                            <p:cond delay="0"/>
                                          </p:stCondLst>
                                        </p:cTn>
                                        <p:tgtEl>
                                          <p:spTgt spid="43"/>
                                        </p:tgtEl>
                                        <p:attrNameLst>
                                          <p:attrName>style.visibility</p:attrName>
                                        </p:attrNameLst>
                                      </p:cBhvr>
                                      <p:to>
                                        <p:strVal val="visible"/>
                                      </p:to>
                                    </p:set>
                                    <p:animEffect transition="in" filter="fade">
                                      <p:cBhvr>
                                        <p:cTn id="38" dur="500"/>
                                        <p:tgtEl>
                                          <p:spTgt spid="43"/>
                                        </p:tgtEl>
                                      </p:cBhvr>
                                    </p:animEffect>
                                    <p:anim calcmode="lin" valueType="num">
                                      <p:cBhvr>
                                        <p:cTn id="39" dur="500" fill="hold"/>
                                        <p:tgtEl>
                                          <p:spTgt spid="43"/>
                                        </p:tgtEl>
                                        <p:attrNameLst>
                                          <p:attrName>ppt_x</p:attrName>
                                        </p:attrNameLst>
                                      </p:cBhvr>
                                      <p:tavLst>
                                        <p:tav tm="0">
                                          <p:val>
                                            <p:strVal val="#ppt_x"/>
                                          </p:val>
                                        </p:tav>
                                        <p:tav tm="100000">
                                          <p:val>
                                            <p:strVal val="#ppt_x"/>
                                          </p:val>
                                        </p:tav>
                                      </p:tavLst>
                                    </p:anim>
                                    <p:anim calcmode="lin" valueType="num">
                                      <p:cBhvr>
                                        <p:cTn id="40" dur="500" fill="hold"/>
                                        <p:tgtEl>
                                          <p:spTgt spid="43"/>
                                        </p:tgtEl>
                                        <p:attrNameLst>
                                          <p:attrName>ppt_y</p:attrName>
                                        </p:attrNameLst>
                                      </p:cBhvr>
                                      <p:tavLst>
                                        <p:tav tm="0">
                                          <p:val>
                                            <p:strVal val="#ppt_y+.1"/>
                                          </p:val>
                                        </p:tav>
                                        <p:tav tm="100000">
                                          <p:val>
                                            <p:strVal val="#ppt_y"/>
                                          </p:val>
                                        </p:tav>
                                      </p:tavLst>
                                    </p:anim>
                                  </p:childTnLst>
                                </p:cTn>
                              </p:par>
                              <p:par>
                                <p:cTn id="41" presetID="42" presetClass="entr" presetSubtype="0" fill="hold" nodeType="withEffect">
                                  <p:stCondLst>
                                    <p:cond delay="0"/>
                                  </p:stCondLst>
                                  <p:childTnLst>
                                    <p:set>
                                      <p:cBhvr>
                                        <p:cTn id="42" dur="1" fill="hold">
                                          <p:stCondLst>
                                            <p:cond delay="0"/>
                                          </p:stCondLst>
                                        </p:cTn>
                                        <p:tgtEl>
                                          <p:spTgt spid="6"/>
                                        </p:tgtEl>
                                        <p:attrNameLst>
                                          <p:attrName>style.visibility</p:attrName>
                                        </p:attrNameLst>
                                      </p:cBhvr>
                                      <p:to>
                                        <p:strVal val="visible"/>
                                      </p:to>
                                    </p:set>
                                    <p:animEffect transition="in" filter="fade">
                                      <p:cBhvr>
                                        <p:cTn id="43" dur="500"/>
                                        <p:tgtEl>
                                          <p:spTgt spid="6"/>
                                        </p:tgtEl>
                                      </p:cBhvr>
                                    </p:animEffect>
                                    <p:anim calcmode="lin" valueType="num">
                                      <p:cBhvr>
                                        <p:cTn id="44" dur="500" fill="hold"/>
                                        <p:tgtEl>
                                          <p:spTgt spid="6"/>
                                        </p:tgtEl>
                                        <p:attrNameLst>
                                          <p:attrName>ppt_x</p:attrName>
                                        </p:attrNameLst>
                                      </p:cBhvr>
                                      <p:tavLst>
                                        <p:tav tm="0">
                                          <p:val>
                                            <p:strVal val="#ppt_x"/>
                                          </p:val>
                                        </p:tav>
                                        <p:tav tm="100000">
                                          <p:val>
                                            <p:strVal val="#ppt_x"/>
                                          </p:val>
                                        </p:tav>
                                      </p:tavLst>
                                    </p:anim>
                                    <p:anim calcmode="lin" valueType="num">
                                      <p:cBhvr>
                                        <p:cTn id="45" dur="500" fill="hold"/>
                                        <p:tgtEl>
                                          <p:spTgt spid="6"/>
                                        </p:tgtEl>
                                        <p:attrNameLst>
                                          <p:attrName>ppt_y</p:attrName>
                                        </p:attrNameLst>
                                      </p:cBhvr>
                                      <p:tavLst>
                                        <p:tav tm="0">
                                          <p:val>
                                            <p:strVal val="#ppt_y+.1"/>
                                          </p:val>
                                        </p:tav>
                                        <p:tav tm="100000">
                                          <p:val>
                                            <p:strVal val="#ppt_y"/>
                                          </p:val>
                                        </p:tav>
                                      </p:tavLst>
                                    </p:anim>
                                  </p:childTnLst>
                                </p:cTn>
                              </p:par>
                              <p:par>
                                <p:cTn id="46" presetID="47" presetClass="entr" presetSubtype="0" fill="hold" nodeType="withEffect">
                                  <p:stCondLst>
                                    <p:cond delay="0"/>
                                  </p:stCondLst>
                                  <p:childTnLst>
                                    <p:set>
                                      <p:cBhvr>
                                        <p:cTn id="47" dur="1" fill="hold">
                                          <p:stCondLst>
                                            <p:cond delay="0"/>
                                          </p:stCondLst>
                                        </p:cTn>
                                        <p:tgtEl>
                                          <p:spTgt spid="7"/>
                                        </p:tgtEl>
                                        <p:attrNameLst>
                                          <p:attrName>style.visibility</p:attrName>
                                        </p:attrNameLst>
                                      </p:cBhvr>
                                      <p:to>
                                        <p:strVal val="visible"/>
                                      </p:to>
                                    </p:set>
                                    <p:animEffect transition="in" filter="fade">
                                      <p:cBhvr>
                                        <p:cTn id="48" dur="500"/>
                                        <p:tgtEl>
                                          <p:spTgt spid="7"/>
                                        </p:tgtEl>
                                      </p:cBhvr>
                                    </p:animEffect>
                                    <p:anim calcmode="lin" valueType="num">
                                      <p:cBhvr>
                                        <p:cTn id="49" dur="500" fill="hold"/>
                                        <p:tgtEl>
                                          <p:spTgt spid="7"/>
                                        </p:tgtEl>
                                        <p:attrNameLst>
                                          <p:attrName>ppt_x</p:attrName>
                                        </p:attrNameLst>
                                      </p:cBhvr>
                                      <p:tavLst>
                                        <p:tav tm="0">
                                          <p:val>
                                            <p:strVal val="#ppt_x"/>
                                          </p:val>
                                        </p:tav>
                                        <p:tav tm="100000">
                                          <p:val>
                                            <p:strVal val="#ppt_x"/>
                                          </p:val>
                                        </p:tav>
                                      </p:tavLst>
                                    </p:anim>
                                    <p:anim calcmode="lin" valueType="num">
                                      <p:cBhvr>
                                        <p:cTn id="50" dur="500" fill="hold"/>
                                        <p:tgtEl>
                                          <p:spTgt spid="7"/>
                                        </p:tgtEl>
                                        <p:attrNameLst>
                                          <p:attrName>ppt_y</p:attrName>
                                        </p:attrNameLst>
                                      </p:cBhvr>
                                      <p:tavLst>
                                        <p:tav tm="0">
                                          <p:val>
                                            <p:strVal val="#ppt_y-.1"/>
                                          </p:val>
                                        </p:tav>
                                        <p:tav tm="100000">
                                          <p:val>
                                            <p:strVal val="#ppt_y"/>
                                          </p:val>
                                        </p:tav>
                                      </p:tavLst>
                                    </p:anim>
                                  </p:childTnLst>
                                </p:cTn>
                              </p:par>
                            </p:childTnLst>
                          </p:cTn>
                        </p:par>
                        <p:par>
                          <p:cTn id="51" fill="hold">
                            <p:stCondLst>
                              <p:cond delay="1500"/>
                            </p:stCondLst>
                            <p:childTnLst>
                              <p:par>
                                <p:cTn id="52" presetID="42" presetClass="entr" presetSubtype="0" fill="hold" grpId="0" nodeType="afterEffect">
                                  <p:stCondLst>
                                    <p:cond delay="0"/>
                                  </p:stCondLst>
                                  <p:childTnLst>
                                    <p:set>
                                      <p:cBhvr>
                                        <p:cTn id="53" dur="1" fill="hold">
                                          <p:stCondLst>
                                            <p:cond delay="0"/>
                                          </p:stCondLst>
                                        </p:cTn>
                                        <p:tgtEl>
                                          <p:spTgt spid="30"/>
                                        </p:tgtEl>
                                        <p:attrNameLst>
                                          <p:attrName>style.visibility</p:attrName>
                                        </p:attrNameLst>
                                      </p:cBhvr>
                                      <p:to>
                                        <p:strVal val="visible"/>
                                      </p:to>
                                    </p:set>
                                    <p:animEffect transition="in" filter="fade">
                                      <p:cBhvr>
                                        <p:cTn id="54" dur="500"/>
                                        <p:tgtEl>
                                          <p:spTgt spid="30"/>
                                        </p:tgtEl>
                                      </p:cBhvr>
                                    </p:animEffect>
                                    <p:anim calcmode="lin" valueType="num">
                                      <p:cBhvr>
                                        <p:cTn id="55" dur="500" fill="hold"/>
                                        <p:tgtEl>
                                          <p:spTgt spid="30"/>
                                        </p:tgtEl>
                                        <p:attrNameLst>
                                          <p:attrName>ppt_x</p:attrName>
                                        </p:attrNameLst>
                                      </p:cBhvr>
                                      <p:tavLst>
                                        <p:tav tm="0">
                                          <p:val>
                                            <p:strVal val="#ppt_x"/>
                                          </p:val>
                                        </p:tav>
                                        <p:tav tm="100000">
                                          <p:val>
                                            <p:strVal val="#ppt_x"/>
                                          </p:val>
                                        </p:tav>
                                      </p:tavLst>
                                    </p:anim>
                                    <p:anim calcmode="lin" valueType="num">
                                      <p:cBhvr>
                                        <p:cTn id="56" dur="500" fill="hold"/>
                                        <p:tgtEl>
                                          <p:spTgt spid="30"/>
                                        </p:tgtEl>
                                        <p:attrNameLst>
                                          <p:attrName>ppt_y</p:attrName>
                                        </p:attrNameLst>
                                      </p:cBhvr>
                                      <p:tavLst>
                                        <p:tav tm="0">
                                          <p:val>
                                            <p:strVal val="#ppt_y+.1"/>
                                          </p:val>
                                        </p:tav>
                                        <p:tav tm="100000">
                                          <p:val>
                                            <p:strVal val="#ppt_y"/>
                                          </p:val>
                                        </p:tav>
                                      </p:tavLst>
                                    </p:anim>
                                  </p:childTnLst>
                                </p:cTn>
                              </p:par>
                              <p:par>
                                <p:cTn id="57" presetID="42" presetClass="entr" presetSubtype="0" fill="hold" grpId="0" nodeType="withEffect">
                                  <p:stCondLst>
                                    <p:cond delay="0"/>
                                  </p:stCondLst>
                                  <p:childTnLst>
                                    <p:set>
                                      <p:cBhvr>
                                        <p:cTn id="58" dur="1" fill="hold">
                                          <p:stCondLst>
                                            <p:cond delay="0"/>
                                          </p:stCondLst>
                                        </p:cTn>
                                        <p:tgtEl>
                                          <p:spTgt spid="26"/>
                                        </p:tgtEl>
                                        <p:attrNameLst>
                                          <p:attrName>style.visibility</p:attrName>
                                        </p:attrNameLst>
                                      </p:cBhvr>
                                      <p:to>
                                        <p:strVal val="visible"/>
                                      </p:to>
                                    </p:set>
                                    <p:animEffect transition="in" filter="fade">
                                      <p:cBhvr>
                                        <p:cTn id="59" dur="500"/>
                                        <p:tgtEl>
                                          <p:spTgt spid="26"/>
                                        </p:tgtEl>
                                      </p:cBhvr>
                                    </p:animEffect>
                                    <p:anim calcmode="lin" valueType="num">
                                      <p:cBhvr>
                                        <p:cTn id="60" dur="500" fill="hold"/>
                                        <p:tgtEl>
                                          <p:spTgt spid="26"/>
                                        </p:tgtEl>
                                        <p:attrNameLst>
                                          <p:attrName>ppt_x</p:attrName>
                                        </p:attrNameLst>
                                      </p:cBhvr>
                                      <p:tavLst>
                                        <p:tav tm="0">
                                          <p:val>
                                            <p:strVal val="#ppt_x"/>
                                          </p:val>
                                        </p:tav>
                                        <p:tav tm="100000">
                                          <p:val>
                                            <p:strVal val="#ppt_x"/>
                                          </p:val>
                                        </p:tav>
                                      </p:tavLst>
                                    </p:anim>
                                    <p:anim calcmode="lin" valueType="num">
                                      <p:cBhvr>
                                        <p:cTn id="61" dur="500" fill="hold"/>
                                        <p:tgtEl>
                                          <p:spTgt spid="26"/>
                                        </p:tgtEl>
                                        <p:attrNameLst>
                                          <p:attrName>ppt_y</p:attrName>
                                        </p:attrNameLst>
                                      </p:cBhvr>
                                      <p:tavLst>
                                        <p:tav tm="0">
                                          <p:val>
                                            <p:strVal val="#ppt_y+.1"/>
                                          </p:val>
                                        </p:tav>
                                        <p:tav tm="100000">
                                          <p:val>
                                            <p:strVal val="#ppt_y"/>
                                          </p:val>
                                        </p:tav>
                                      </p:tavLst>
                                    </p:anim>
                                  </p:childTnLst>
                                </p:cTn>
                              </p:par>
                              <p:par>
                                <p:cTn id="62" presetID="42" presetClass="entr" presetSubtype="0" fill="hold" nodeType="withEffect">
                                  <p:stCondLst>
                                    <p:cond delay="0"/>
                                  </p:stCondLst>
                                  <p:childTnLst>
                                    <p:set>
                                      <p:cBhvr>
                                        <p:cTn id="63" dur="1" fill="hold">
                                          <p:stCondLst>
                                            <p:cond delay="0"/>
                                          </p:stCondLst>
                                        </p:cTn>
                                        <p:tgtEl>
                                          <p:spTgt spid="23"/>
                                        </p:tgtEl>
                                        <p:attrNameLst>
                                          <p:attrName>style.visibility</p:attrName>
                                        </p:attrNameLst>
                                      </p:cBhvr>
                                      <p:to>
                                        <p:strVal val="visible"/>
                                      </p:to>
                                    </p:set>
                                    <p:animEffect transition="in" filter="fade">
                                      <p:cBhvr>
                                        <p:cTn id="64" dur="500"/>
                                        <p:tgtEl>
                                          <p:spTgt spid="23"/>
                                        </p:tgtEl>
                                      </p:cBhvr>
                                    </p:animEffect>
                                    <p:anim calcmode="lin" valueType="num">
                                      <p:cBhvr>
                                        <p:cTn id="65" dur="500" fill="hold"/>
                                        <p:tgtEl>
                                          <p:spTgt spid="23"/>
                                        </p:tgtEl>
                                        <p:attrNameLst>
                                          <p:attrName>ppt_x</p:attrName>
                                        </p:attrNameLst>
                                      </p:cBhvr>
                                      <p:tavLst>
                                        <p:tav tm="0">
                                          <p:val>
                                            <p:strVal val="#ppt_x"/>
                                          </p:val>
                                        </p:tav>
                                        <p:tav tm="100000">
                                          <p:val>
                                            <p:strVal val="#ppt_x"/>
                                          </p:val>
                                        </p:tav>
                                      </p:tavLst>
                                    </p:anim>
                                    <p:anim calcmode="lin" valueType="num">
                                      <p:cBhvr>
                                        <p:cTn id="66" dur="500" fill="hold"/>
                                        <p:tgtEl>
                                          <p:spTgt spid="23"/>
                                        </p:tgtEl>
                                        <p:attrNameLst>
                                          <p:attrName>ppt_y</p:attrName>
                                        </p:attrNameLst>
                                      </p:cBhvr>
                                      <p:tavLst>
                                        <p:tav tm="0">
                                          <p:val>
                                            <p:strVal val="#ppt_y+.1"/>
                                          </p:val>
                                        </p:tav>
                                        <p:tav tm="100000">
                                          <p:val>
                                            <p:strVal val="#ppt_y"/>
                                          </p:val>
                                        </p:tav>
                                      </p:tavLst>
                                    </p:anim>
                                  </p:childTnLst>
                                </p:cTn>
                              </p:par>
                              <p:par>
                                <p:cTn id="67" presetID="47" presetClass="entr" presetSubtype="0" fill="hold" nodeType="withEffect">
                                  <p:stCondLst>
                                    <p:cond delay="0"/>
                                  </p:stCondLst>
                                  <p:childTnLst>
                                    <p:set>
                                      <p:cBhvr>
                                        <p:cTn id="68" dur="1" fill="hold">
                                          <p:stCondLst>
                                            <p:cond delay="0"/>
                                          </p:stCondLst>
                                        </p:cTn>
                                        <p:tgtEl>
                                          <p:spTgt spid="27"/>
                                        </p:tgtEl>
                                        <p:attrNameLst>
                                          <p:attrName>style.visibility</p:attrName>
                                        </p:attrNameLst>
                                      </p:cBhvr>
                                      <p:to>
                                        <p:strVal val="visible"/>
                                      </p:to>
                                    </p:set>
                                    <p:animEffect transition="in" filter="fade">
                                      <p:cBhvr>
                                        <p:cTn id="69" dur="500"/>
                                        <p:tgtEl>
                                          <p:spTgt spid="27"/>
                                        </p:tgtEl>
                                      </p:cBhvr>
                                    </p:animEffect>
                                    <p:anim calcmode="lin" valueType="num">
                                      <p:cBhvr>
                                        <p:cTn id="70" dur="500" fill="hold"/>
                                        <p:tgtEl>
                                          <p:spTgt spid="27"/>
                                        </p:tgtEl>
                                        <p:attrNameLst>
                                          <p:attrName>ppt_x</p:attrName>
                                        </p:attrNameLst>
                                      </p:cBhvr>
                                      <p:tavLst>
                                        <p:tav tm="0">
                                          <p:val>
                                            <p:strVal val="#ppt_x"/>
                                          </p:val>
                                        </p:tav>
                                        <p:tav tm="100000">
                                          <p:val>
                                            <p:strVal val="#ppt_x"/>
                                          </p:val>
                                        </p:tav>
                                      </p:tavLst>
                                    </p:anim>
                                    <p:anim calcmode="lin" valueType="num">
                                      <p:cBhvr>
                                        <p:cTn id="71" dur="500" fill="hold"/>
                                        <p:tgtEl>
                                          <p:spTgt spid="27"/>
                                        </p:tgtEl>
                                        <p:attrNameLst>
                                          <p:attrName>ppt_y</p:attrName>
                                        </p:attrNameLst>
                                      </p:cBhvr>
                                      <p:tavLst>
                                        <p:tav tm="0">
                                          <p:val>
                                            <p:strVal val="#ppt_y-.1"/>
                                          </p:val>
                                        </p:tav>
                                        <p:tav tm="100000">
                                          <p:val>
                                            <p:strVal val="#ppt_y"/>
                                          </p:val>
                                        </p:tav>
                                      </p:tavLst>
                                    </p:anim>
                                  </p:childTnLst>
                                </p:cTn>
                              </p:par>
                            </p:childTnLst>
                          </p:cTn>
                        </p:par>
                        <p:par>
                          <p:cTn id="72" fill="hold">
                            <p:stCondLst>
                              <p:cond delay="2000"/>
                            </p:stCondLst>
                            <p:childTnLst>
                              <p:par>
                                <p:cTn id="73" presetID="22" presetClass="entr" presetSubtype="1" fill="hold" grpId="0" nodeType="afterEffect">
                                  <p:stCondLst>
                                    <p:cond delay="0"/>
                                  </p:stCondLst>
                                  <p:iterate type="lt">
                                    <p:tmPct val="10000"/>
                                  </p:iterate>
                                  <p:childTnLst>
                                    <p:set>
                                      <p:cBhvr>
                                        <p:cTn id="74" dur="1" fill="hold">
                                          <p:stCondLst>
                                            <p:cond delay="0"/>
                                          </p:stCondLst>
                                        </p:cTn>
                                        <p:tgtEl>
                                          <p:spTgt spid="8"/>
                                        </p:tgtEl>
                                        <p:attrNameLst>
                                          <p:attrName>style.visibility</p:attrName>
                                        </p:attrNameLst>
                                      </p:cBhvr>
                                      <p:to>
                                        <p:strVal val="visible"/>
                                      </p:to>
                                    </p:set>
                                    <p:animEffect transition="in" filter="wipe(up)">
                                      <p:cBhvr>
                                        <p:cTn id="75" dur="500"/>
                                        <p:tgtEl>
                                          <p:spTgt spid="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bldLvl="0" animBg="1"/>
      <p:bldP spid="35" grpId="0" bldLvl="0" animBg="1"/>
      <p:bldP spid="39" grpId="0" bldLvl="0" animBg="1"/>
      <p:bldP spid="43" grpId="0" bldLvl="0" animBg="1"/>
      <p:bldP spid="47" grpId="0" bldLvl="0" animBg="1"/>
      <p:bldP spid="26" grpId="0" bldLvl="0" animBg="1"/>
      <p:bldP spid="30" grpId="0" bldLvl="0" animBg="1"/>
      <p:bldP spid="8" grpId="0"/>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MH_Number_1"/>
          <p:cNvSpPr/>
          <p:nvPr>
            <p:custDataLst>
              <p:tags r:id="rId1"/>
            </p:custDataLst>
          </p:nvPr>
        </p:nvSpPr>
        <p:spPr>
          <a:xfrm>
            <a:off x="627797" y="306028"/>
            <a:ext cx="794440" cy="731201"/>
          </a:xfrm>
          <a:prstGeom prst="rect">
            <a:avLst/>
          </a:prstGeom>
          <a:solidFill>
            <a:srgbClr val="FFA91B"/>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r>
              <a:rPr lang="en-US" altLang="zh-CN" sz="2800" b="1" dirty="0" smtClean="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rPr>
              <a:t>02</a:t>
            </a:r>
            <a:endParaRPr lang="zh-CN" altLang="en-US" sz="2800" b="1" dirty="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endParaRPr>
          </a:p>
        </p:txBody>
      </p:sp>
      <p:sp>
        <p:nvSpPr>
          <p:cNvPr id="5" name="MH_Entry_1"/>
          <p:cNvSpPr/>
          <p:nvPr>
            <p:custDataLst>
              <p:tags r:id="rId2"/>
            </p:custDataLst>
          </p:nvPr>
        </p:nvSpPr>
        <p:spPr>
          <a:xfrm>
            <a:off x="1284605" y="306070"/>
            <a:ext cx="5423535" cy="730885"/>
          </a:xfrm>
          <a:prstGeom prst="rect">
            <a:avLst/>
          </a:prstGeom>
          <a:noFill/>
          <a:ln>
            <a:solidFill>
              <a:srgbClr val="FFA91B"/>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r>
              <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rPr>
              <a:t>运用老年人的社会适应理论</a:t>
            </a:r>
            <a:endPar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9" name="MH_Text_1"/>
          <p:cNvSpPr/>
          <p:nvPr>
            <p:custDataLst>
              <p:tags r:id="rId3"/>
            </p:custDataLst>
          </p:nvPr>
        </p:nvSpPr>
        <p:spPr>
          <a:xfrm>
            <a:off x="1929765" y="1718945"/>
            <a:ext cx="4133215" cy="3420110"/>
          </a:xfrm>
          <a:prstGeom prst="rect">
            <a:avLst/>
          </a:prstGeom>
          <a:noFill/>
          <a:ln>
            <a:solidFill>
              <a:srgbClr val="FFC000"/>
            </a:solidFill>
            <a:prstDash val="lgDash"/>
          </a:ln>
        </p:spPr>
        <p:style>
          <a:lnRef idx="2">
            <a:schemeClr val="accent1">
              <a:shade val="50000"/>
            </a:schemeClr>
          </a:lnRef>
          <a:fillRef idx="1">
            <a:schemeClr val="accent1"/>
          </a:fillRef>
          <a:effectRef idx="0">
            <a:schemeClr val="accent1"/>
          </a:effectRef>
          <a:fontRef idx="minor">
            <a:schemeClr val="lt1"/>
          </a:fontRef>
        </p:style>
        <p:txBody>
          <a:bodyPr lIns="0" tIns="0" rIns="0" bIns="0">
            <a:noAutofit/>
          </a:bodyPr>
          <a:lstStyle/>
          <a:p>
            <a:pPr>
              <a:lnSpc>
                <a:spcPct val="130000"/>
              </a:lnSpc>
              <a:defRPr/>
            </a:pPr>
            <a:r>
              <a:rPr lang="zh-CN" altLang="en-US" sz="2800" kern="0" dirty="0" smtClean="0">
                <a:solidFill>
                  <a:prstClr val="black">
                    <a:lumMod val="75000"/>
                    <a:lumOff val="25000"/>
                  </a:prstClr>
                </a:solidFill>
                <a:latin typeface="+mn-ea"/>
                <a:sym typeface="+mn-ea"/>
              </a:rPr>
              <a:t>（</a:t>
            </a:r>
            <a:r>
              <a:rPr lang="en-US" altLang="zh-CN" sz="2800" kern="0" dirty="0" smtClean="0">
                <a:solidFill>
                  <a:prstClr val="black">
                    <a:lumMod val="75000"/>
                    <a:lumOff val="25000"/>
                  </a:prstClr>
                </a:solidFill>
                <a:latin typeface="+mn-ea"/>
                <a:sym typeface="+mn-ea"/>
              </a:rPr>
              <a:t>1</a:t>
            </a:r>
            <a:r>
              <a:rPr lang="zh-CN" altLang="en-US" sz="2800" kern="0" dirty="0" smtClean="0">
                <a:solidFill>
                  <a:prstClr val="black">
                    <a:lumMod val="75000"/>
                    <a:lumOff val="25000"/>
                  </a:prstClr>
                </a:solidFill>
                <a:latin typeface="+mn-ea"/>
                <a:sym typeface="+mn-ea"/>
              </a:rPr>
              <a:t>）</a:t>
            </a:r>
            <a:r>
              <a:rPr sz="2800" dirty="0" smtClean="0">
                <a:solidFill>
                  <a:schemeClr val="tx1"/>
                </a:solidFill>
                <a:latin typeface="宋体" panose="02010600030101010101" pitchFamily="2" charset="-122"/>
                <a:ea typeface="宋体" panose="02010600030101010101" pitchFamily="2" charset="-122"/>
              </a:rPr>
              <a:t>脱离理论</a:t>
            </a:r>
            <a:endParaRPr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zh-CN" altLang="en-US" sz="2800" kern="0" dirty="0" smtClean="0">
                <a:solidFill>
                  <a:prstClr val="black">
                    <a:lumMod val="75000"/>
                    <a:lumOff val="25000"/>
                  </a:prstClr>
                </a:solidFill>
                <a:latin typeface="+mn-ea"/>
                <a:sym typeface="+mn-ea"/>
              </a:rPr>
              <a:t>（</a:t>
            </a:r>
            <a:r>
              <a:rPr lang="en-US" altLang="zh-CN" sz="2800" kern="0" dirty="0" smtClean="0">
                <a:solidFill>
                  <a:prstClr val="black">
                    <a:lumMod val="75000"/>
                    <a:lumOff val="25000"/>
                  </a:prstClr>
                </a:solidFill>
                <a:latin typeface="+mn-ea"/>
                <a:sym typeface="+mn-ea"/>
              </a:rPr>
              <a:t>2</a:t>
            </a:r>
            <a:r>
              <a:rPr lang="zh-CN" altLang="en-US" sz="2800" kern="0" dirty="0" smtClean="0">
                <a:solidFill>
                  <a:prstClr val="black">
                    <a:lumMod val="75000"/>
                    <a:lumOff val="25000"/>
                  </a:prstClr>
                </a:solidFill>
                <a:latin typeface="+mn-ea"/>
                <a:sym typeface="+mn-ea"/>
              </a:rPr>
              <a:t>）</a:t>
            </a:r>
            <a:r>
              <a:rPr sz="2800" dirty="0" smtClean="0">
                <a:solidFill>
                  <a:schemeClr val="tx1"/>
                </a:solidFill>
                <a:latin typeface="宋体" panose="02010600030101010101" pitchFamily="2" charset="-122"/>
                <a:ea typeface="宋体" panose="02010600030101010101" pitchFamily="2" charset="-122"/>
              </a:rPr>
              <a:t>活动理论</a:t>
            </a:r>
            <a:endParaRPr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zh-CN" altLang="en-US" sz="2800" kern="0" dirty="0" smtClean="0">
                <a:solidFill>
                  <a:prstClr val="black">
                    <a:lumMod val="75000"/>
                    <a:lumOff val="25000"/>
                  </a:prstClr>
                </a:solidFill>
                <a:latin typeface="+mn-ea"/>
                <a:sym typeface="+mn-ea"/>
              </a:rPr>
              <a:t>（</a:t>
            </a:r>
            <a:r>
              <a:rPr lang="en-US" altLang="zh-CN" sz="2800" kern="0" dirty="0" smtClean="0">
                <a:solidFill>
                  <a:prstClr val="black">
                    <a:lumMod val="75000"/>
                    <a:lumOff val="25000"/>
                  </a:prstClr>
                </a:solidFill>
                <a:latin typeface="+mn-ea"/>
                <a:sym typeface="+mn-ea"/>
              </a:rPr>
              <a:t>3</a:t>
            </a:r>
            <a:r>
              <a:rPr lang="zh-CN" altLang="en-US" sz="2800" kern="0" dirty="0" smtClean="0">
                <a:solidFill>
                  <a:prstClr val="black">
                    <a:lumMod val="75000"/>
                    <a:lumOff val="25000"/>
                  </a:prstClr>
                </a:solidFill>
                <a:latin typeface="+mn-ea"/>
                <a:sym typeface="+mn-ea"/>
              </a:rPr>
              <a:t>）</a:t>
            </a:r>
            <a:r>
              <a:rPr sz="2800" dirty="0" smtClean="0">
                <a:solidFill>
                  <a:schemeClr val="tx1"/>
                </a:solidFill>
                <a:latin typeface="宋体" panose="02010600030101010101" pitchFamily="2" charset="-122"/>
                <a:ea typeface="宋体" panose="02010600030101010101" pitchFamily="2" charset="-122"/>
              </a:rPr>
              <a:t>连续性理论</a:t>
            </a:r>
            <a:endParaRPr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zh-CN" altLang="en-US" sz="2800" kern="0" dirty="0" smtClean="0">
                <a:solidFill>
                  <a:prstClr val="black">
                    <a:lumMod val="75000"/>
                    <a:lumOff val="25000"/>
                  </a:prstClr>
                </a:solidFill>
                <a:latin typeface="+mn-ea"/>
                <a:sym typeface="+mn-ea"/>
              </a:rPr>
              <a:t>（</a:t>
            </a:r>
            <a:r>
              <a:rPr lang="en-US" altLang="zh-CN" sz="2800" kern="0" dirty="0" smtClean="0">
                <a:solidFill>
                  <a:prstClr val="black">
                    <a:lumMod val="75000"/>
                    <a:lumOff val="25000"/>
                  </a:prstClr>
                </a:solidFill>
                <a:latin typeface="+mn-ea"/>
                <a:sym typeface="+mn-ea"/>
              </a:rPr>
              <a:t>4</a:t>
            </a:r>
            <a:r>
              <a:rPr lang="zh-CN" altLang="en-US" sz="2800" kern="0" dirty="0" smtClean="0">
                <a:solidFill>
                  <a:prstClr val="black">
                    <a:lumMod val="75000"/>
                    <a:lumOff val="25000"/>
                  </a:prstClr>
                </a:solidFill>
                <a:latin typeface="+mn-ea"/>
                <a:sym typeface="+mn-ea"/>
              </a:rPr>
              <a:t>）</a:t>
            </a:r>
            <a:r>
              <a:rPr sz="2800" dirty="0" smtClean="0">
                <a:solidFill>
                  <a:schemeClr val="tx1"/>
                </a:solidFill>
                <a:latin typeface="宋体" panose="02010600030101010101" pitchFamily="2" charset="-122"/>
                <a:ea typeface="宋体" panose="02010600030101010101" pitchFamily="2" charset="-122"/>
              </a:rPr>
              <a:t>角色理论</a:t>
            </a:r>
            <a:endParaRPr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zh-CN" altLang="en-US" sz="2800" kern="0" dirty="0" smtClean="0">
                <a:solidFill>
                  <a:prstClr val="black">
                    <a:lumMod val="75000"/>
                    <a:lumOff val="25000"/>
                  </a:prstClr>
                </a:solidFill>
                <a:latin typeface="+mn-ea"/>
                <a:sym typeface="+mn-ea"/>
              </a:rPr>
              <a:t>（</a:t>
            </a:r>
            <a:r>
              <a:rPr lang="en-US" altLang="zh-CN" sz="2800" kern="0" dirty="0" smtClean="0">
                <a:solidFill>
                  <a:prstClr val="black">
                    <a:lumMod val="75000"/>
                    <a:lumOff val="25000"/>
                  </a:prstClr>
                </a:solidFill>
                <a:latin typeface="+mn-ea"/>
                <a:sym typeface="+mn-ea"/>
              </a:rPr>
              <a:t>5</a:t>
            </a:r>
            <a:r>
              <a:rPr lang="zh-CN" altLang="en-US" sz="2800" kern="0" dirty="0" smtClean="0">
                <a:solidFill>
                  <a:prstClr val="black">
                    <a:lumMod val="75000"/>
                    <a:lumOff val="25000"/>
                  </a:prstClr>
                </a:solidFill>
                <a:latin typeface="+mn-ea"/>
                <a:sym typeface="+mn-ea"/>
              </a:rPr>
              <a:t>）</a:t>
            </a:r>
            <a:r>
              <a:rPr sz="2800" dirty="0" smtClean="0">
                <a:solidFill>
                  <a:schemeClr val="tx1"/>
                </a:solidFill>
                <a:latin typeface="宋体" panose="02010600030101010101" pitchFamily="2" charset="-122"/>
                <a:ea typeface="宋体" panose="02010600030101010101" pitchFamily="2" charset="-122"/>
              </a:rPr>
              <a:t>社会交换理论</a:t>
            </a:r>
            <a:endParaRPr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zh-CN" altLang="en-US" sz="2800" kern="0" dirty="0" smtClean="0">
                <a:solidFill>
                  <a:prstClr val="black">
                    <a:lumMod val="75000"/>
                    <a:lumOff val="25000"/>
                  </a:prstClr>
                </a:solidFill>
                <a:latin typeface="+mn-ea"/>
                <a:sym typeface="+mn-ea"/>
              </a:rPr>
              <a:t>（</a:t>
            </a:r>
            <a:r>
              <a:rPr lang="en-US" altLang="zh-CN" sz="2800" kern="0" dirty="0" smtClean="0">
                <a:solidFill>
                  <a:prstClr val="black">
                    <a:lumMod val="75000"/>
                    <a:lumOff val="25000"/>
                  </a:prstClr>
                </a:solidFill>
                <a:latin typeface="+mn-ea"/>
                <a:sym typeface="+mn-ea"/>
              </a:rPr>
              <a:t>6</a:t>
            </a:r>
            <a:r>
              <a:rPr lang="zh-CN" altLang="en-US" sz="2800" kern="0" dirty="0" smtClean="0">
                <a:solidFill>
                  <a:prstClr val="black">
                    <a:lumMod val="75000"/>
                    <a:lumOff val="25000"/>
                  </a:prstClr>
                </a:solidFill>
                <a:latin typeface="+mn-ea"/>
                <a:sym typeface="+mn-ea"/>
              </a:rPr>
              <a:t>）</a:t>
            </a:r>
            <a:r>
              <a:rPr sz="2800" dirty="0" smtClean="0">
                <a:solidFill>
                  <a:schemeClr val="tx1"/>
                </a:solidFill>
                <a:latin typeface="宋体" panose="02010600030101010101" pitchFamily="2" charset="-122"/>
                <a:ea typeface="宋体" panose="02010600030101010101" pitchFamily="2" charset="-122"/>
              </a:rPr>
              <a:t>相互作用理论</a:t>
            </a:r>
            <a:endParaRPr sz="2800" dirty="0" smtClean="0">
              <a:solidFill>
                <a:schemeClr val="tx1"/>
              </a:solidFill>
              <a:latin typeface="宋体" panose="02010600030101010101" pitchFamily="2" charset="-122"/>
              <a:ea typeface="宋体" panose="02010600030101010101" pitchFamily="2" charset="-122"/>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MH_Number_1"/>
          <p:cNvSpPr/>
          <p:nvPr>
            <p:custDataLst>
              <p:tags r:id="rId1"/>
            </p:custDataLst>
          </p:nvPr>
        </p:nvSpPr>
        <p:spPr>
          <a:xfrm>
            <a:off x="627797" y="306028"/>
            <a:ext cx="794440" cy="731201"/>
          </a:xfrm>
          <a:prstGeom prst="rect">
            <a:avLst/>
          </a:prstGeom>
          <a:solidFill>
            <a:srgbClr val="FFA91B"/>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lstStyle/>
          <a:p>
            <a:pPr algn="ctr"/>
            <a:r>
              <a:rPr lang="en-US" altLang="zh-CN" sz="2800" b="1" dirty="0" smtClean="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rPr>
              <a:t>03</a:t>
            </a:r>
            <a:endParaRPr lang="zh-CN" altLang="en-US" sz="2800" b="1" dirty="0">
              <a:solidFill>
                <a:schemeClr val="tx1">
                  <a:lumMod val="75000"/>
                  <a:lumOff val="25000"/>
                </a:schemeClr>
              </a:solidFill>
              <a:latin typeface="微软雅黑" panose="020B0503020204020204" pitchFamily="34" charset="-122"/>
              <a:ea typeface="微软雅黑" panose="020B0503020204020204" pitchFamily="34" charset="-122"/>
              <a:cs typeface="Times New Roman" panose="02020603050405020304" pitchFamily="18" charset="0"/>
            </a:endParaRPr>
          </a:p>
        </p:txBody>
      </p:sp>
      <p:sp>
        <p:nvSpPr>
          <p:cNvPr id="5" name="MH_Entry_1"/>
          <p:cNvSpPr/>
          <p:nvPr>
            <p:custDataLst>
              <p:tags r:id="rId2"/>
            </p:custDataLst>
          </p:nvPr>
        </p:nvSpPr>
        <p:spPr>
          <a:xfrm>
            <a:off x="1284605" y="306070"/>
            <a:ext cx="6650990" cy="730885"/>
          </a:xfrm>
          <a:prstGeom prst="rect">
            <a:avLst/>
          </a:prstGeom>
          <a:noFill/>
          <a:ln>
            <a:solidFill>
              <a:srgbClr val="FFA91B"/>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r>
              <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rPr>
              <a:t>分析老年人社会适应性的影响因素</a:t>
            </a:r>
            <a:endParaRPr lang="zh-CN" altLang="en-US" sz="3200" b="1" dirty="0" smtClean="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9" name="MH_Text_1"/>
          <p:cNvSpPr/>
          <p:nvPr>
            <p:custDataLst>
              <p:tags r:id="rId3"/>
            </p:custDataLst>
          </p:nvPr>
        </p:nvSpPr>
        <p:spPr>
          <a:xfrm>
            <a:off x="1550035" y="1591310"/>
            <a:ext cx="9907270" cy="4488815"/>
          </a:xfrm>
          <a:prstGeom prst="rect">
            <a:avLst/>
          </a:prstGeom>
          <a:noFill/>
          <a:ln>
            <a:solidFill>
              <a:srgbClr val="FFC000"/>
            </a:solidFill>
            <a:prstDash val="lgDash"/>
          </a:ln>
        </p:spPr>
        <p:style>
          <a:lnRef idx="2">
            <a:schemeClr val="accent1">
              <a:shade val="50000"/>
            </a:schemeClr>
          </a:lnRef>
          <a:fillRef idx="1">
            <a:schemeClr val="accent1"/>
          </a:fillRef>
          <a:effectRef idx="0">
            <a:schemeClr val="accent1"/>
          </a:effectRef>
          <a:fontRef idx="minor">
            <a:schemeClr val="lt1"/>
          </a:fontRef>
        </p:style>
        <p:txBody>
          <a:bodyPr lIns="0" tIns="0" rIns="0" bIns="0">
            <a:noAutofit/>
          </a:bodyPr>
          <a:lstStyle/>
          <a:p>
            <a:pPr>
              <a:lnSpc>
                <a:spcPct val="130000"/>
              </a:lnSpc>
              <a:defRPr/>
            </a:pPr>
            <a:r>
              <a:rPr lang="zh-CN" altLang="en-US" sz="2800" dirty="0" smtClean="0">
                <a:solidFill>
                  <a:schemeClr val="tx1"/>
                </a:solidFill>
                <a:latin typeface="宋体" panose="02010600030101010101" pitchFamily="2" charset="-122"/>
                <a:ea typeface="宋体" panose="02010600030101010101" pitchFamily="2" charset="-122"/>
              </a:rPr>
              <a:t>（一）物质性因素</a:t>
            </a:r>
            <a:endParaRPr lang="zh-CN" altLang="en-US"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en-US" altLang="zh-CN" sz="2800" dirty="0" smtClean="0">
                <a:solidFill>
                  <a:schemeClr val="tx1"/>
                </a:solidFill>
                <a:latin typeface="宋体" panose="02010600030101010101" pitchFamily="2" charset="-122"/>
                <a:ea typeface="宋体" panose="02010600030101010101" pitchFamily="2" charset="-122"/>
              </a:rPr>
              <a:t> </a:t>
            </a:r>
            <a:r>
              <a:rPr lang="zh-CN" altLang="en-US" sz="2800" dirty="0" smtClean="0">
                <a:solidFill>
                  <a:schemeClr val="tx1"/>
                </a:solidFill>
                <a:latin typeface="宋体" panose="02010600030101010101" pitchFamily="2" charset="-122"/>
                <a:ea typeface="宋体" panose="02010600030101010101" pitchFamily="2" charset="-122"/>
              </a:rPr>
              <a:t>1.经济因素</a:t>
            </a:r>
            <a:endParaRPr lang="zh-CN" altLang="en-US"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en-US" altLang="zh-CN" sz="2800" dirty="0" smtClean="0">
                <a:solidFill>
                  <a:schemeClr val="tx1"/>
                </a:solidFill>
                <a:latin typeface="宋体" panose="02010600030101010101" pitchFamily="2" charset="-122"/>
                <a:ea typeface="宋体" panose="02010600030101010101" pitchFamily="2" charset="-122"/>
              </a:rPr>
              <a:t>    </a:t>
            </a:r>
            <a:r>
              <a:rPr lang="zh-CN" altLang="en-US" sz="2800" dirty="0" smtClean="0">
                <a:solidFill>
                  <a:schemeClr val="tx1"/>
                </a:solidFill>
                <a:latin typeface="宋体" panose="02010600030101010101" pitchFamily="2" charset="-122"/>
                <a:ea typeface="宋体" panose="02010600030101010101" pitchFamily="2" charset="-122"/>
              </a:rPr>
              <a:t>经济基础、物质生活条件直接影响老年人的社会适应水平，决定着老年人的精神生活。</a:t>
            </a:r>
            <a:endParaRPr lang="zh-CN" altLang="en-US"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en-US" altLang="zh-CN" sz="2800" dirty="0" smtClean="0">
                <a:solidFill>
                  <a:schemeClr val="tx1"/>
                </a:solidFill>
                <a:latin typeface="宋体" panose="02010600030101010101" pitchFamily="2" charset="-122"/>
                <a:ea typeface="宋体" panose="02010600030101010101" pitchFamily="2" charset="-122"/>
              </a:rPr>
              <a:t> </a:t>
            </a:r>
            <a:r>
              <a:rPr lang="zh-CN" altLang="en-US" sz="2800" dirty="0" smtClean="0">
                <a:solidFill>
                  <a:schemeClr val="tx1"/>
                </a:solidFill>
                <a:latin typeface="宋体" panose="02010600030101010101" pitchFamily="2" charset="-122"/>
                <a:ea typeface="宋体" panose="02010600030101010101" pitchFamily="2" charset="-122"/>
              </a:rPr>
              <a:t>2.居住、照料条件</a:t>
            </a:r>
            <a:endParaRPr lang="zh-CN" altLang="en-US" sz="2800" dirty="0" smtClean="0">
              <a:solidFill>
                <a:schemeClr val="tx1"/>
              </a:solidFill>
              <a:latin typeface="宋体" panose="02010600030101010101" pitchFamily="2" charset="-122"/>
              <a:ea typeface="宋体" panose="02010600030101010101" pitchFamily="2" charset="-122"/>
            </a:endParaRPr>
          </a:p>
          <a:p>
            <a:pPr>
              <a:lnSpc>
                <a:spcPct val="130000"/>
              </a:lnSpc>
              <a:defRPr/>
            </a:pPr>
            <a:r>
              <a:rPr lang="en-US" altLang="zh-CN" sz="2800" dirty="0" smtClean="0">
                <a:solidFill>
                  <a:schemeClr val="tx1"/>
                </a:solidFill>
                <a:latin typeface="宋体" panose="02010600030101010101" pitchFamily="2" charset="-122"/>
                <a:ea typeface="宋体" panose="02010600030101010101" pitchFamily="2" charset="-122"/>
              </a:rPr>
              <a:t>    </a:t>
            </a:r>
            <a:r>
              <a:rPr lang="zh-CN" altLang="en-US" sz="2800" dirty="0" smtClean="0">
                <a:solidFill>
                  <a:schemeClr val="tx1"/>
                </a:solidFill>
                <a:latin typeface="宋体" panose="02010600030101010101" pitchFamily="2" charset="-122"/>
                <a:ea typeface="宋体" panose="02010600030101010101" pitchFamily="2" charset="-122"/>
              </a:rPr>
              <a:t>居住条件是老年人生活的基础保障。</a:t>
            </a:r>
            <a:endParaRPr lang="zh-CN" altLang="en-US" sz="2800" dirty="0" smtClean="0">
              <a:solidFill>
                <a:schemeClr val="tx1"/>
              </a:solidFill>
              <a:latin typeface="宋体" panose="02010600030101010101" pitchFamily="2" charset="-122"/>
              <a:ea typeface="宋体" panose="02010600030101010101" pitchFamily="2" charset="-122"/>
            </a:endParaRPr>
          </a:p>
          <a:p>
            <a:pPr>
              <a:lnSpc>
                <a:spcPct val="130000"/>
              </a:lnSpc>
              <a:defRPr/>
            </a:pPr>
            <a:endParaRPr lang="zh-CN" altLang="en-US" sz="1400" dirty="0">
              <a:solidFill>
                <a:schemeClr val="tx1"/>
              </a:solidFill>
              <a:latin typeface="宋体" panose="02010600030101010101" pitchFamily="2" charset="-122"/>
              <a:ea typeface="宋体" panose="02010600030101010101" pitchFamily="2" charset="-122"/>
            </a:endParaRPr>
          </a:p>
        </p:txBody>
      </p:sp>
    </p:spTree>
  </p:cSld>
  <p:clrMapOvr>
    <a:masterClrMapping/>
  </p:clrMapOvr>
</p:sld>
</file>

<file path=ppt/tags/tag1.xml><?xml version="1.0" encoding="utf-8"?>
<p:tagLst xmlns:p="http://schemas.openxmlformats.org/presentationml/2006/main">
  <p:tag name="MH" val="20150429225421"/>
  <p:tag name="MH_LIBRARY" val="CONTENTS"/>
  <p:tag name="MH_TYPE" val="NUMBER"/>
  <p:tag name="ID" val="547142"/>
  <p:tag name="MH_ORDER" val="1"/>
</p:tagLst>
</file>

<file path=ppt/tags/tag10.xml><?xml version="1.0" encoding="utf-8"?>
<p:tagLst xmlns:p="http://schemas.openxmlformats.org/presentationml/2006/main">
  <p:tag name="MH" val="20151122200712"/>
  <p:tag name="MH_LIBRARY" val="GRAPHIC"/>
  <p:tag name="MH_TYPE" val="Text"/>
  <p:tag name="MH_ORDER" val="1"/>
</p:tagLst>
</file>

<file path=ppt/tags/tag11.xml><?xml version="1.0" encoding="utf-8"?>
<p:tagLst xmlns:p="http://schemas.openxmlformats.org/presentationml/2006/main">
  <p:tag name="MH" val="20150429225421"/>
  <p:tag name="MH_LIBRARY" val="CONTENTS"/>
  <p:tag name="MH_TYPE" val="NUMBER"/>
  <p:tag name="ID" val="547142"/>
  <p:tag name="MH_ORDER" val="1"/>
</p:tagLst>
</file>

<file path=ppt/tags/tag12.xml><?xml version="1.0" encoding="utf-8"?>
<p:tagLst xmlns:p="http://schemas.openxmlformats.org/presentationml/2006/main">
  <p:tag name="MH" val="20150429225421"/>
  <p:tag name="MH_LIBRARY" val="CONTENTS"/>
  <p:tag name="MH_TYPE" val="ENTRY"/>
  <p:tag name="ID" val="547142"/>
  <p:tag name="MH_ORDER" val="1"/>
</p:tagLst>
</file>

<file path=ppt/tags/tag13.xml><?xml version="1.0" encoding="utf-8"?>
<p:tagLst xmlns:p="http://schemas.openxmlformats.org/presentationml/2006/main">
  <p:tag name="MH" val="20151122200712"/>
  <p:tag name="MH_LIBRARY" val="GRAPHIC"/>
  <p:tag name="MH_TYPE" val="SubTitle"/>
  <p:tag name="MH_ORDER" val="1"/>
</p:tagLst>
</file>

<file path=ppt/tags/tag14.xml><?xml version="1.0" encoding="utf-8"?>
<p:tagLst xmlns:p="http://schemas.openxmlformats.org/presentationml/2006/main">
  <p:tag name="MH" val="20151122200712"/>
  <p:tag name="MH_LIBRARY" val="GRAPHIC"/>
  <p:tag name="MH_TYPE" val="Text"/>
  <p:tag name="MH_ORDER" val="1"/>
</p:tagLst>
</file>

<file path=ppt/tags/tag15.xml><?xml version="1.0" encoding="utf-8"?>
<p:tagLst xmlns:p="http://schemas.openxmlformats.org/presentationml/2006/main">
  <p:tag name="MH" val="20150429225421"/>
  <p:tag name="MH_LIBRARY" val="CONTENTS"/>
  <p:tag name="MH_TYPE" val="ENTRY"/>
  <p:tag name="ID" val="547142"/>
  <p:tag name="MH_ORDER" val="1"/>
</p:tagLst>
</file>

<file path=ppt/tags/tag16.xml><?xml version="1.0" encoding="utf-8"?>
<p:tagLst xmlns:p="http://schemas.openxmlformats.org/presentationml/2006/main">
  <p:tag name="MH" val="20150429225421"/>
  <p:tag name="MH_LIBRARY" val="CONTENTS"/>
  <p:tag name="MH_TYPE" val="NUMBER"/>
  <p:tag name="ID" val="547142"/>
  <p:tag name="MH_ORDER" val="1"/>
</p:tagLst>
</file>

<file path=ppt/tags/tag17.xml><?xml version="1.0" encoding="utf-8"?>
<p:tagLst xmlns:p="http://schemas.openxmlformats.org/presentationml/2006/main">
  <p:tag name="MH" val="20151122200712"/>
  <p:tag name="MH_LIBRARY" val="GRAPHIC"/>
  <p:tag name="MH_TYPE" val="SubTitle"/>
  <p:tag name="MH_ORDER" val="1"/>
</p:tagLst>
</file>

<file path=ppt/tags/tag18.xml><?xml version="1.0" encoding="utf-8"?>
<p:tagLst xmlns:p="http://schemas.openxmlformats.org/presentationml/2006/main">
  <p:tag name="MH" val="20150429225421"/>
  <p:tag name="MH_LIBRARY" val="CONTENTS"/>
  <p:tag name="MH_TYPE" val="ENTRY"/>
  <p:tag name="ID" val="547142"/>
  <p:tag name="MH_ORDER" val="1"/>
</p:tagLst>
</file>

<file path=ppt/tags/tag19.xml><?xml version="1.0" encoding="utf-8"?>
<p:tagLst xmlns:p="http://schemas.openxmlformats.org/presentationml/2006/main">
  <p:tag name="MH" val="20150429225421"/>
  <p:tag name="MH_LIBRARY" val="CONTENTS"/>
  <p:tag name="MH_TYPE" val="NUMBER"/>
  <p:tag name="ID" val="547142"/>
  <p:tag name="MH_ORDER" val="1"/>
</p:tagLst>
</file>

<file path=ppt/tags/tag2.xml><?xml version="1.0" encoding="utf-8"?>
<p:tagLst xmlns:p="http://schemas.openxmlformats.org/presentationml/2006/main">
  <p:tag name="MH" val="20150429225421"/>
  <p:tag name="MH_LIBRARY" val="CONTENTS"/>
  <p:tag name="MH_TYPE" val="ENTRY"/>
  <p:tag name="ID" val="547142"/>
  <p:tag name="MH_ORDER" val="1"/>
</p:tagLst>
</file>

<file path=ppt/tags/tag20.xml><?xml version="1.0" encoding="utf-8"?>
<p:tagLst xmlns:p="http://schemas.openxmlformats.org/presentationml/2006/main">
  <p:tag name="MH" val="20151122200712"/>
  <p:tag name="MH_LIBRARY" val="GRAPHIC"/>
  <p:tag name="MH_TYPE" val="SubTitle"/>
  <p:tag name="MH_ORDER" val="1"/>
</p:tagLst>
</file>

<file path=ppt/tags/tag21.xml><?xml version="1.0" encoding="utf-8"?>
<p:tagLst xmlns:p="http://schemas.openxmlformats.org/presentationml/2006/main">
  <p:tag name="MH" val="20150429225421"/>
  <p:tag name="MH_LIBRARY" val="CONTENTS"/>
  <p:tag name="MH_TYPE" val="NUMBER"/>
  <p:tag name="ID" val="547142"/>
  <p:tag name="MH_ORDER" val="1"/>
</p:tagLst>
</file>

<file path=ppt/tags/tag22.xml><?xml version="1.0" encoding="utf-8"?>
<p:tagLst xmlns:p="http://schemas.openxmlformats.org/presentationml/2006/main">
  <p:tag name="MH" val="20150429225421"/>
  <p:tag name="MH_LIBRARY" val="CONTENTS"/>
  <p:tag name="MH_TYPE" val="ENTRY"/>
  <p:tag name="ID" val="547142"/>
  <p:tag name="MH_ORDER" val="1"/>
</p:tagLst>
</file>

<file path=ppt/tags/tag23.xml><?xml version="1.0" encoding="utf-8"?>
<p:tagLst xmlns:p="http://schemas.openxmlformats.org/presentationml/2006/main">
  <p:tag name="MH" val="20151122200712"/>
  <p:tag name="MH_LIBRARY" val="GRAPHIC"/>
  <p:tag name="MH_TYPE" val="Text"/>
  <p:tag name="MH_ORDER" val="1"/>
</p:tagLst>
</file>

<file path=ppt/tags/tag24.xml><?xml version="1.0" encoding="utf-8"?>
<p:tagLst xmlns:p="http://schemas.openxmlformats.org/presentationml/2006/main">
  <p:tag name="MH" val="20150429225421"/>
  <p:tag name="MH_LIBRARY" val="CONTENTS"/>
  <p:tag name="MH_TYPE" val="NUMBER"/>
  <p:tag name="ID" val="547142"/>
  <p:tag name="MH_ORDER" val="1"/>
</p:tagLst>
</file>

<file path=ppt/tags/tag25.xml><?xml version="1.0" encoding="utf-8"?>
<p:tagLst xmlns:p="http://schemas.openxmlformats.org/presentationml/2006/main">
  <p:tag name="MH" val="20150429225421"/>
  <p:tag name="MH_LIBRARY" val="CONTENTS"/>
  <p:tag name="MH_TYPE" val="ENTRY"/>
  <p:tag name="ID" val="547142"/>
  <p:tag name="MH_ORDER" val="1"/>
</p:tagLst>
</file>

<file path=ppt/tags/tag26.xml><?xml version="1.0" encoding="utf-8"?>
<p:tagLst xmlns:p="http://schemas.openxmlformats.org/presentationml/2006/main">
  <p:tag name="MH" val="20151122200712"/>
  <p:tag name="MH_LIBRARY" val="GRAPHIC"/>
  <p:tag name="MH_TYPE" val="Text"/>
  <p:tag name="MH_ORDER" val="1"/>
</p:tagLst>
</file>

<file path=ppt/tags/tag27.xml><?xml version="1.0" encoding="utf-8"?>
<p:tagLst xmlns:p="http://schemas.openxmlformats.org/presentationml/2006/main">
  <p:tag name="MH" val="20150429225421"/>
  <p:tag name="MH_LIBRARY" val="CONTENTS"/>
  <p:tag name="MH_TYPE" val="NUMBER"/>
  <p:tag name="ID" val="547142"/>
  <p:tag name="MH_ORDER" val="1"/>
</p:tagLst>
</file>

<file path=ppt/tags/tag28.xml><?xml version="1.0" encoding="utf-8"?>
<p:tagLst xmlns:p="http://schemas.openxmlformats.org/presentationml/2006/main">
  <p:tag name="MH" val="20150429225421"/>
  <p:tag name="MH_LIBRARY" val="CONTENTS"/>
  <p:tag name="MH_TYPE" val="ENTRY"/>
  <p:tag name="ID" val="547142"/>
  <p:tag name="MH_ORDER" val="1"/>
</p:tagLst>
</file>

<file path=ppt/tags/tag29.xml><?xml version="1.0" encoding="utf-8"?>
<p:tagLst xmlns:p="http://schemas.openxmlformats.org/presentationml/2006/main">
  <p:tag name="MH" val="20151122200712"/>
  <p:tag name="MH_LIBRARY" val="GRAPHIC"/>
  <p:tag name="MH_TYPE" val="Text"/>
  <p:tag name="MH_ORDER" val="1"/>
</p:tagLst>
</file>

<file path=ppt/tags/tag3.xml><?xml version="1.0" encoding="utf-8"?>
<p:tagLst xmlns:p="http://schemas.openxmlformats.org/presentationml/2006/main">
  <p:tag name="MH" val="20150429225421"/>
  <p:tag name="MH_LIBRARY" val="CONTENTS"/>
  <p:tag name="MH_TYPE" val="ENTRY"/>
  <p:tag name="ID" val="547142"/>
  <p:tag name="MH_ORDER" val="2"/>
</p:tagLst>
</file>

<file path=ppt/tags/tag30.xml><?xml version="1.0" encoding="utf-8"?>
<p:tagLst xmlns:p="http://schemas.openxmlformats.org/presentationml/2006/main">
  <p:tag name="MH" val="20150429225421"/>
  <p:tag name="MH_LIBRARY" val="CONTENTS"/>
  <p:tag name="MH_TYPE" val="NUMBER"/>
  <p:tag name="ID" val="547142"/>
  <p:tag name="MH_ORDER" val="1"/>
</p:tagLst>
</file>

<file path=ppt/tags/tag31.xml><?xml version="1.0" encoding="utf-8"?>
<p:tagLst xmlns:p="http://schemas.openxmlformats.org/presentationml/2006/main">
  <p:tag name="MH" val="20150429225421"/>
  <p:tag name="MH_LIBRARY" val="CONTENTS"/>
  <p:tag name="MH_TYPE" val="ENTRY"/>
  <p:tag name="ID" val="547142"/>
  <p:tag name="MH_ORDER" val="1"/>
</p:tagLst>
</file>

<file path=ppt/tags/tag32.xml><?xml version="1.0" encoding="utf-8"?>
<p:tagLst xmlns:p="http://schemas.openxmlformats.org/presentationml/2006/main">
  <p:tag name="MH" val="20151122200712"/>
  <p:tag name="MH_LIBRARY" val="GRAPHIC"/>
  <p:tag name="MH_TYPE" val="Text"/>
  <p:tag name="MH_ORDER" val="1"/>
</p:tagLst>
</file>

<file path=ppt/tags/tag33.xml><?xml version="1.0" encoding="utf-8"?>
<p:tagLst xmlns:p="http://schemas.openxmlformats.org/presentationml/2006/main">
  <p:tag name="MH" val="20150429225421"/>
  <p:tag name="MH_LIBRARY" val="CONTENTS"/>
  <p:tag name="MH_TYPE" val="NUMBER"/>
  <p:tag name="ID" val="547142"/>
  <p:tag name="MH_ORDER" val="1"/>
</p:tagLst>
</file>

<file path=ppt/tags/tag34.xml><?xml version="1.0" encoding="utf-8"?>
<p:tagLst xmlns:p="http://schemas.openxmlformats.org/presentationml/2006/main">
  <p:tag name="MH" val="20150429225421"/>
  <p:tag name="MH_LIBRARY" val="CONTENTS"/>
  <p:tag name="MH_TYPE" val="ENTRY"/>
  <p:tag name="ID" val="547142"/>
  <p:tag name="MH_ORDER" val="1"/>
</p:tagLst>
</file>

<file path=ppt/tags/tag35.xml><?xml version="1.0" encoding="utf-8"?>
<p:tagLst xmlns:p="http://schemas.openxmlformats.org/presentationml/2006/main">
  <p:tag name="MH" val="20151122200712"/>
  <p:tag name="MH_LIBRARY" val="GRAPHIC"/>
  <p:tag name="MH_TYPE" val="SubTitle"/>
  <p:tag name="MH_ORDER" val="1"/>
</p:tagLst>
</file>

<file path=ppt/tags/tag36.xml><?xml version="1.0" encoding="utf-8"?>
<p:tagLst xmlns:p="http://schemas.openxmlformats.org/presentationml/2006/main">
  <p:tag name="MH" val="20151122200712"/>
  <p:tag name="MH_LIBRARY" val="GRAPHIC"/>
  <p:tag name="MH_TYPE" val="Text"/>
  <p:tag name="MH_ORDER" val="1"/>
</p:tagLst>
</file>

<file path=ppt/tags/tag37.xml><?xml version="1.0" encoding="utf-8"?>
<p:tagLst xmlns:p="http://schemas.openxmlformats.org/presentationml/2006/main">
  <p:tag name="MH" val="20150429225421"/>
  <p:tag name="MH_LIBRARY" val="CONTENTS"/>
  <p:tag name="MH_TYPE" val="ENTRY"/>
  <p:tag name="ID" val="547142"/>
  <p:tag name="MH_ORDER" val="1"/>
</p:tagLst>
</file>

<file path=ppt/tags/tag38.xml><?xml version="1.0" encoding="utf-8"?>
<p:tagLst xmlns:p="http://schemas.openxmlformats.org/presentationml/2006/main">
  <p:tag name="MH" val="20150429225421"/>
  <p:tag name="MH_LIBRARY" val="CONTENTS"/>
  <p:tag name="MH_TYPE" val="NUMBER"/>
  <p:tag name="ID" val="547142"/>
  <p:tag name="MH_ORDER" val="1"/>
</p:tagLst>
</file>

<file path=ppt/tags/tag39.xml><?xml version="1.0" encoding="utf-8"?>
<p:tagLst xmlns:p="http://schemas.openxmlformats.org/presentationml/2006/main">
  <p:tag name="MH" val="20150429225421"/>
  <p:tag name="MH_LIBRARY" val="CONTENTS"/>
  <p:tag name="MH_TYPE" val="NUMBER"/>
  <p:tag name="ID" val="547142"/>
  <p:tag name="MH_ORDER" val="1"/>
</p:tagLst>
</file>

<file path=ppt/tags/tag4.xml><?xml version="1.0" encoding="utf-8"?>
<p:tagLst xmlns:p="http://schemas.openxmlformats.org/presentationml/2006/main">
  <p:tag name="MH" val="20150429225421"/>
  <p:tag name="MH_LIBRARY" val="CONTENTS"/>
  <p:tag name="MH_TYPE" val="NUMBER"/>
  <p:tag name="ID" val="547142"/>
  <p:tag name="MH_ORDER" val="2"/>
</p:tagLst>
</file>

<file path=ppt/tags/tag40.xml><?xml version="1.0" encoding="utf-8"?>
<p:tagLst xmlns:p="http://schemas.openxmlformats.org/presentationml/2006/main">
  <p:tag name="MH" val="20150429225421"/>
  <p:tag name="MH_LIBRARY" val="CONTENTS"/>
  <p:tag name="MH_TYPE" val="ENTRY"/>
  <p:tag name="ID" val="547142"/>
  <p:tag name="MH_ORDER" val="1"/>
</p:tagLst>
</file>

<file path=ppt/tags/tag41.xml><?xml version="1.0" encoding="utf-8"?>
<p:tagLst xmlns:p="http://schemas.openxmlformats.org/presentationml/2006/main">
  <p:tag name="MH" val="20151122200712"/>
  <p:tag name="MH_LIBRARY" val="GRAPHIC"/>
  <p:tag name="MH_TYPE" val="Text"/>
  <p:tag name="MH_ORDER" val="1"/>
</p:tagLst>
</file>

<file path=ppt/tags/tag42.xml><?xml version="1.0" encoding="utf-8"?>
<p:tagLst xmlns:p="http://schemas.openxmlformats.org/presentationml/2006/main">
  <p:tag name="MH" val="20150429225421"/>
  <p:tag name="MH_LIBRARY" val="CONTENTS"/>
  <p:tag name="MH_TYPE" val="NUMBER"/>
  <p:tag name="ID" val="547142"/>
  <p:tag name="MH_ORDER" val="1"/>
</p:tagLst>
</file>

<file path=ppt/tags/tag43.xml><?xml version="1.0" encoding="utf-8"?>
<p:tagLst xmlns:p="http://schemas.openxmlformats.org/presentationml/2006/main">
  <p:tag name="MH" val="20150429225421"/>
  <p:tag name="MH_LIBRARY" val="CONTENTS"/>
  <p:tag name="MH_TYPE" val="ENTRY"/>
  <p:tag name="ID" val="547142"/>
  <p:tag name="MH_ORDER" val="1"/>
</p:tagLst>
</file>

<file path=ppt/tags/tag44.xml><?xml version="1.0" encoding="utf-8"?>
<p:tagLst xmlns:p="http://schemas.openxmlformats.org/presentationml/2006/main">
  <p:tag name="MH" val="20151122200712"/>
  <p:tag name="MH_LIBRARY" val="GRAPHIC"/>
  <p:tag name="MH_TYPE" val="Text"/>
  <p:tag name="MH_ORDER" val="1"/>
</p:tagLst>
</file>

<file path=ppt/tags/tag45.xml><?xml version="1.0" encoding="utf-8"?>
<p:tagLst xmlns:p="http://schemas.openxmlformats.org/presentationml/2006/main">
  <p:tag name="MH" val="20150429225421"/>
  <p:tag name="MH_LIBRARY" val="CONTENTS"/>
  <p:tag name="MH_TYPE" val="NUMBER"/>
  <p:tag name="ID" val="547142"/>
  <p:tag name="MH_ORDER" val="1"/>
</p:tagLst>
</file>

<file path=ppt/tags/tag46.xml><?xml version="1.0" encoding="utf-8"?>
<p:tagLst xmlns:p="http://schemas.openxmlformats.org/presentationml/2006/main">
  <p:tag name="MH" val="20150429225421"/>
  <p:tag name="MH_LIBRARY" val="CONTENTS"/>
  <p:tag name="MH_TYPE" val="ENTRY"/>
  <p:tag name="ID" val="547142"/>
  <p:tag name="MH_ORDER" val="1"/>
</p:tagLst>
</file>

<file path=ppt/tags/tag47.xml><?xml version="1.0" encoding="utf-8"?>
<p:tagLst xmlns:p="http://schemas.openxmlformats.org/presentationml/2006/main">
  <p:tag name="MH" val="20151122200712"/>
  <p:tag name="MH_LIBRARY" val="GRAPHIC"/>
  <p:tag name="MH_TYPE" val="Text"/>
  <p:tag name="MH_ORDER" val="1"/>
</p:tagLst>
</file>

<file path=ppt/tags/tag5.xml><?xml version="1.0" encoding="utf-8"?>
<p:tagLst xmlns:p="http://schemas.openxmlformats.org/presentationml/2006/main">
  <p:tag name="MH" val="20150429225421"/>
  <p:tag name="MH_LIBRARY" val="CONTENTS"/>
  <p:tag name="MH_TYPE" val="NUMBER"/>
  <p:tag name="ID" val="547142"/>
  <p:tag name="MH_ORDER" val="1"/>
</p:tagLst>
</file>

<file path=ppt/tags/tag6.xml><?xml version="1.0" encoding="utf-8"?>
<p:tagLst xmlns:p="http://schemas.openxmlformats.org/presentationml/2006/main">
  <p:tag name="MH" val="20150429225421"/>
  <p:tag name="MH_LIBRARY" val="CONTENTS"/>
  <p:tag name="MH_TYPE" val="ENTRY"/>
  <p:tag name="ID" val="547142"/>
  <p:tag name="MH_ORDER" val="1"/>
</p:tagLst>
</file>

<file path=ppt/tags/tag7.xml><?xml version="1.0" encoding="utf-8"?>
<p:tagLst xmlns:p="http://schemas.openxmlformats.org/presentationml/2006/main">
  <p:tag name="MH" val="20151122200712"/>
  <p:tag name="MH_LIBRARY" val="GRAPHIC"/>
  <p:tag name="MH_TYPE" val="SubTitle"/>
  <p:tag name="MH_ORDER" val="1"/>
</p:tagLst>
</file>

<file path=ppt/tags/tag8.xml><?xml version="1.0" encoding="utf-8"?>
<p:tagLst xmlns:p="http://schemas.openxmlformats.org/presentationml/2006/main">
  <p:tag name="MH" val="20151122200712"/>
  <p:tag name="MH_LIBRARY" val="GRAPHIC"/>
  <p:tag name="MH_TYPE" val="Text"/>
  <p:tag name="MH_ORDER" val="1"/>
</p:tagLst>
</file>

<file path=ppt/tags/tag9.xml><?xml version="1.0" encoding="utf-8"?>
<p:tagLst xmlns:p="http://schemas.openxmlformats.org/presentationml/2006/main">
  <p:tag name="MH" val="20151122200712"/>
  <p:tag name="MH_LIBRARY" val="GRAPHIC"/>
  <p:tag name="MH_TYPE" val="SubTitle"/>
  <p:tag name="MH_ORDER" val="1"/>
</p:tagLst>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教育讲座">
      <a:dk1>
        <a:sysClr val="windowText" lastClr="000000"/>
      </a:dk1>
      <a:lt1>
        <a:sysClr val="window" lastClr="FFFFFF"/>
      </a:lt1>
      <a:dk2>
        <a:srgbClr val="44546A"/>
      </a:dk2>
      <a:lt2>
        <a:srgbClr val="E7E6E6"/>
      </a:lt2>
      <a:accent1>
        <a:srgbClr val="FFA91B"/>
      </a:accent1>
      <a:accent2>
        <a:srgbClr val="2E3E52"/>
      </a:accent2>
      <a:accent3>
        <a:srgbClr val="FF7C55"/>
      </a:accent3>
      <a:accent4>
        <a:srgbClr val="00CCCC"/>
      </a:accent4>
      <a:accent5>
        <a:srgbClr val="4472C4"/>
      </a:accent5>
      <a:accent6>
        <a:srgbClr val="70AD47"/>
      </a:accent6>
      <a:hlink>
        <a:srgbClr val="0563C1"/>
      </a:hlink>
      <a:folHlink>
        <a:srgbClr val="954F72"/>
      </a:folHlink>
    </a:clrScheme>
    <a:fontScheme name="Office 主题​​">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主题​​">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1679</Words>
  <Application>WPS 演示</Application>
  <PresentationFormat>自定义</PresentationFormat>
  <Paragraphs>222</Paragraphs>
  <Slides>18</Slides>
  <Notes>0</Notes>
  <HiddenSlides>0</HiddenSlides>
  <MMClips>0</MMClips>
  <ScaleCrop>false</ScaleCrop>
  <HeadingPairs>
    <vt:vector size="6" baseType="variant">
      <vt:variant>
        <vt:lpstr>已用的字体</vt:lpstr>
      </vt:variant>
      <vt:variant>
        <vt:i4>11</vt:i4>
      </vt:variant>
      <vt:variant>
        <vt:lpstr>主题</vt:lpstr>
      </vt:variant>
      <vt:variant>
        <vt:i4>2</vt:i4>
      </vt:variant>
      <vt:variant>
        <vt:lpstr>幻灯片标题</vt:lpstr>
      </vt:variant>
      <vt:variant>
        <vt:i4>18</vt:i4>
      </vt:variant>
    </vt:vector>
  </HeadingPairs>
  <TitlesOfParts>
    <vt:vector size="31" baseType="lpstr">
      <vt:lpstr>Arial</vt:lpstr>
      <vt:lpstr>宋体</vt:lpstr>
      <vt:lpstr>Wingdings</vt:lpstr>
      <vt:lpstr>微软雅黑</vt:lpstr>
      <vt:lpstr>Times New Roman</vt:lpstr>
      <vt:lpstr>Franklin Gothic Book</vt:lpstr>
      <vt:lpstr>Calibri</vt:lpstr>
      <vt:lpstr>Arial Unicode MS</vt:lpstr>
      <vt:lpstr>Calibri Light</vt:lpstr>
      <vt:lpstr>等线 Light</vt:lpstr>
      <vt:lpstr>等线</vt:lpstr>
      <vt:lpstr>Office 主题</vt:lpstr>
      <vt:lpstr>Office 主题​​</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哎呀小小草</dc:title>
  <dc:creator>哎呀小小草</dc:creator>
  <cp:keywords>https:/800sucai.taobao.com</cp:keywords>
  <dc:description>https://800sucai.taobao.com</dc:description>
  <dc:subject>哎呀小小草</dc:subject>
  <cp:category>https://800sucai.taobao.com</cp:category>
  <cp:lastModifiedBy>Administrator</cp:lastModifiedBy>
  <cp:revision>54</cp:revision>
  <dcterms:created xsi:type="dcterms:W3CDTF">2015-09-16T04:29:00Z</dcterms:created>
  <dcterms:modified xsi:type="dcterms:W3CDTF">2021-09-19T05:34:29Z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2052-11.1.0.10938</vt:lpwstr>
  </property>
  <property fmtid="{D5CDD505-2E9C-101B-9397-08002B2CF9AE}" pid="3" name="ICV">
    <vt:lpwstr>61D2E962B6D042D1B6423D4151852CFD</vt:lpwstr>
  </property>
</Properties>
</file>

<file path=docProps/thumbnail.jpeg>
</file>