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5.svg" ContentType="image/svg+xml"/>
  <Override PartName="/ppt/media/image7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6"/>
  </p:notesMasterIdLst>
  <p:sldIdLst>
    <p:sldId id="256" r:id="rId4"/>
    <p:sldId id="27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28" r:id="rId14"/>
    <p:sldId id="286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233" autoAdjust="0"/>
    <p:restoredTop sz="91803" autoAdjust="0"/>
  </p:normalViewPr>
  <p:slideViewPr>
    <p:cSldViewPr snapToGrid="0">
      <p:cViewPr varScale="1">
        <p:scale>
          <a:sx n="70" d="100"/>
          <a:sy n="70" d="100"/>
        </p:scale>
        <p:origin x="-894" y="-108"/>
      </p:cViewPr>
      <p:guideLst>
        <p:guide orient="horz" pos="2095"/>
        <p:guide pos="3814"/>
        <p:guide pos="1818"/>
        <p:guide pos="68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05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93.xml"/><Relationship Id="rId8" Type="http://schemas.openxmlformats.org/officeDocument/2006/relationships/tags" Target="../tags/tag92.xml"/><Relationship Id="rId7" Type="http://schemas.openxmlformats.org/officeDocument/2006/relationships/tags" Target="../tags/tag9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5" Type="http://schemas.openxmlformats.org/officeDocument/2006/relationships/slideLayout" Target="../slideLayouts/slideLayout2.xml"/><Relationship Id="rId24" Type="http://schemas.openxmlformats.org/officeDocument/2006/relationships/image" Target="../media/image7.svg"/><Relationship Id="rId23" Type="http://schemas.openxmlformats.org/officeDocument/2006/relationships/image" Target="../media/image6.png"/><Relationship Id="rId22" Type="http://schemas.openxmlformats.org/officeDocument/2006/relationships/tags" Target="../tags/tag104.xml"/><Relationship Id="rId21" Type="http://schemas.openxmlformats.org/officeDocument/2006/relationships/image" Target="../media/image5.svg"/><Relationship Id="rId20" Type="http://schemas.openxmlformats.org/officeDocument/2006/relationships/image" Target="../media/image4.png"/><Relationship Id="rId2" Type="http://schemas.openxmlformats.org/officeDocument/2006/relationships/tags" Target="../tags/tag86.xml"/><Relationship Id="rId19" Type="http://schemas.openxmlformats.org/officeDocument/2006/relationships/tags" Target="../tags/tag103.xml"/><Relationship Id="rId18" Type="http://schemas.openxmlformats.org/officeDocument/2006/relationships/tags" Target="../tags/tag102.xml"/><Relationship Id="rId17" Type="http://schemas.openxmlformats.org/officeDocument/2006/relationships/tags" Target="../tags/tag101.xml"/><Relationship Id="rId16" Type="http://schemas.openxmlformats.org/officeDocument/2006/relationships/tags" Target="../tags/tag100.xml"/><Relationship Id="rId15" Type="http://schemas.openxmlformats.org/officeDocument/2006/relationships/tags" Target="../tags/tag99.xml"/><Relationship Id="rId14" Type="http://schemas.openxmlformats.org/officeDocument/2006/relationships/tags" Target="../tags/tag98.xml"/><Relationship Id="rId13" Type="http://schemas.openxmlformats.org/officeDocument/2006/relationships/tags" Target="../tags/tag97.xml"/><Relationship Id="rId12" Type="http://schemas.openxmlformats.org/officeDocument/2006/relationships/tags" Target="../tags/tag96.xml"/><Relationship Id="rId11" Type="http://schemas.openxmlformats.org/officeDocument/2006/relationships/tags" Target="../tags/tag95.xml"/><Relationship Id="rId10" Type="http://schemas.openxmlformats.org/officeDocument/2006/relationships/tags" Target="../tags/tag94.xml"/><Relationship Id="rId1" Type="http://schemas.openxmlformats.org/officeDocument/2006/relationships/tags" Target="../tags/tag8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1.xml"/><Relationship Id="rId8" Type="http://schemas.openxmlformats.org/officeDocument/2006/relationships/tags" Target="../tags/tag20.xml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23.xml"/><Relationship Id="rId10" Type="http://schemas.openxmlformats.org/officeDocument/2006/relationships/tags" Target="../tags/tag22.xml"/><Relationship Id="rId1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5" Type="http://schemas.openxmlformats.org/officeDocument/2006/relationships/slideLayout" Target="../slideLayouts/slideLayout2.xml"/><Relationship Id="rId34" Type="http://schemas.openxmlformats.org/officeDocument/2006/relationships/tags" Target="../tags/tag57.xml"/><Relationship Id="rId33" Type="http://schemas.openxmlformats.org/officeDocument/2006/relationships/tags" Target="../tags/tag56.xml"/><Relationship Id="rId32" Type="http://schemas.openxmlformats.org/officeDocument/2006/relationships/tags" Target="../tags/tag55.xml"/><Relationship Id="rId31" Type="http://schemas.openxmlformats.org/officeDocument/2006/relationships/tags" Target="../tags/tag54.xml"/><Relationship Id="rId30" Type="http://schemas.openxmlformats.org/officeDocument/2006/relationships/tags" Target="../tags/tag53.xml"/><Relationship Id="rId3" Type="http://schemas.openxmlformats.org/officeDocument/2006/relationships/tags" Target="../tags/tag26.xml"/><Relationship Id="rId29" Type="http://schemas.openxmlformats.org/officeDocument/2006/relationships/tags" Target="../tags/tag52.xml"/><Relationship Id="rId28" Type="http://schemas.openxmlformats.org/officeDocument/2006/relationships/tags" Target="../tags/tag51.xml"/><Relationship Id="rId27" Type="http://schemas.openxmlformats.org/officeDocument/2006/relationships/tags" Target="../tags/tag50.xml"/><Relationship Id="rId26" Type="http://schemas.openxmlformats.org/officeDocument/2006/relationships/tags" Target="../tags/tag49.xml"/><Relationship Id="rId25" Type="http://schemas.openxmlformats.org/officeDocument/2006/relationships/tags" Target="../tags/tag48.xml"/><Relationship Id="rId24" Type="http://schemas.openxmlformats.org/officeDocument/2006/relationships/tags" Target="../tags/tag47.xml"/><Relationship Id="rId23" Type="http://schemas.openxmlformats.org/officeDocument/2006/relationships/tags" Target="../tags/tag46.xml"/><Relationship Id="rId22" Type="http://schemas.openxmlformats.org/officeDocument/2006/relationships/tags" Target="../tags/tag45.xml"/><Relationship Id="rId21" Type="http://schemas.openxmlformats.org/officeDocument/2006/relationships/tags" Target="../tags/tag44.xml"/><Relationship Id="rId20" Type="http://schemas.openxmlformats.org/officeDocument/2006/relationships/tags" Target="../tags/tag43.xml"/><Relationship Id="rId2" Type="http://schemas.openxmlformats.org/officeDocument/2006/relationships/tags" Target="../tags/tag25.xml"/><Relationship Id="rId19" Type="http://schemas.openxmlformats.org/officeDocument/2006/relationships/tags" Target="../tags/tag42.xml"/><Relationship Id="rId18" Type="http://schemas.openxmlformats.org/officeDocument/2006/relationships/tags" Target="../tags/tag41.xml"/><Relationship Id="rId17" Type="http://schemas.openxmlformats.org/officeDocument/2006/relationships/tags" Target="../tags/tag40.xml"/><Relationship Id="rId16" Type="http://schemas.openxmlformats.org/officeDocument/2006/relationships/tags" Target="../tags/tag39.xml"/><Relationship Id="rId15" Type="http://schemas.openxmlformats.org/officeDocument/2006/relationships/tags" Target="../tags/tag38.xml"/><Relationship Id="rId14" Type="http://schemas.openxmlformats.org/officeDocument/2006/relationships/tags" Target="../tags/tag37.xml"/><Relationship Id="rId13" Type="http://schemas.openxmlformats.org/officeDocument/2006/relationships/tags" Target="../tags/tag36.xml"/><Relationship Id="rId12" Type="http://schemas.openxmlformats.org/officeDocument/2006/relationships/tags" Target="../tags/tag35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tags" Target="../tags/tag24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4" Type="http://schemas.openxmlformats.org/officeDocument/2006/relationships/slideLayout" Target="../slideLayouts/slideLayout2.xml"/><Relationship Id="rId23" Type="http://schemas.openxmlformats.org/officeDocument/2006/relationships/tags" Target="../tags/tag84.xml"/><Relationship Id="rId22" Type="http://schemas.openxmlformats.org/officeDocument/2006/relationships/tags" Target="../tags/tag83.xml"/><Relationship Id="rId21" Type="http://schemas.openxmlformats.org/officeDocument/2006/relationships/tags" Target="../tags/tag82.xml"/><Relationship Id="rId20" Type="http://schemas.openxmlformats.org/officeDocument/2006/relationships/tags" Target="../tags/tag81.xml"/><Relationship Id="rId2" Type="http://schemas.openxmlformats.org/officeDocument/2006/relationships/tags" Target="../tags/tag63.xml"/><Relationship Id="rId19" Type="http://schemas.openxmlformats.org/officeDocument/2006/relationships/tags" Target="../tags/tag80.xml"/><Relationship Id="rId18" Type="http://schemas.openxmlformats.org/officeDocument/2006/relationships/tags" Target="../tags/tag79.xml"/><Relationship Id="rId17" Type="http://schemas.openxmlformats.org/officeDocument/2006/relationships/tags" Target="../tags/tag78.xml"/><Relationship Id="rId16" Type="http://schemas.openxmlformats.org/officeDocument/2006/relationships/tags" Target="../tags/tag77.xml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tags" Target="../tags/tag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老年心理护理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识别心理卫生与老年心理卫生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05105" y="1430655"/>
            <a:ext cx="5507355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老年心理卫生的具体措施</a:t>
            </a:r>
            <a:endParaRPr lang="zh-CN" altLang="en-US" sz="32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空心弧 6"/>
          <p:cNvSpPr/>
          <p:nvPr>
            <p:custDataLst>
              <p:tags r:id="rId4"/>
            </p:custDataLst>
          </p:nvPr>
        </p:nvSpPr>
        <p:spPr>
          <a:xfrm>
            <a:off x="-962648" y="2422219"/>
            <a:ext cx="1975757" cy="1975757"/>
          </a:xfrm>
          <a:prstGeom prst="blockArc">
            <a:avLst>
              <a:gd name="adj1" fmla="val 16102233"/>
              <a:gd name="adj2" fmla="val 656203"/>
              <a:gd name="adj3" fmla="val 10160"/>
            </a:avLst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空心弧 1"/>
          <p:cNvSpPr/>
          <p:nvPr>
            <p:custDataLst>
              <p:tags r:id="rId5"/>
            </p:custDataLst>
          </p:nvPr>
        </p:nvSpPr>
        <p:spPr>
          <a:xfrm flipH="1" flipV="1">
            <a:off x="791660" y="2735045"/>
            <a:ext cx="1975757" cy="1975757"/>
          </a:xfrm>
          <a:prstGeom prst="blockArc">
            <a:avLst>
              <a:gd name="adj1" fmla="val 11661999"/>
              <a:gd name="adj2" fmla="val 645517"/>
              <a:gd name="adj3" fmla="val 10154"/>
            </a:avLst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空心弧 8"/>
          <p:cNvSpPr/>
          <p:nvPr>
            <p:custDataLst>
              <p:tags r:id="rId6"/>
            </p:custDataLst>
          </p:nvPr>
        </p:nvSpPr>
        <p:spPr>
          <a:xfrm rot="2700000">
            <a:off x="2513892" y="3180208"/>
            <a:ext cx="1975757" cy="1975757"/>
          </a:xfrm>
          <a:prstGeom prst="blockArc">
            <a:avLst>
              <a:gd name="adj1" fmla="val 8912435"/>
              <a:gd name="adj2" fmla="val 645517"/>
              <a:gd name="adj3" fmla="val 10154"/>
            </a:avLst>
          </a:prstGeom>
          <a:solidFill>
            <a:srgbClr val="8590CA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空心弧 9"/>
          <p:cNvSpPr/>
          <p:nvPr>
            <p:custDataLst>
              <p:tags r:id="rId7"/>
            </p:custDataLst>
          </p:nvPr>
        </p:nvSpPr>
        <p:spPr>
          <a:xfrm rot="3120378" flipV="1">
            <a:off x="3483906" y="4666386"/>
            <a:ext cx="1975757" cy="1975757"/>
          </a:xfrm>
          <a:prstGeom prst="blockArc">
            <a:avLst>
              <a:gd name="adj1" fmla="val 10426104"/>
              <a:gd name="adj2" fmla="val 645517"/>
              <a:gd name="adj3" fmla="val 10154"/>
            </a:avLst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空心弧 10"/>
          <p:cNvSpPr/>
          <p:nvPr>
            <p:custDataLst>
              <p:tags r:id="rId8"/>
            </p:custDataLst>
          </p:nvPr>
        </p:nvSpPr>
        <p:spPr>
          <a:xfrm rot="3023909" flipH="1">
            <a:off x="4800889" y="5859119"/>
            <a:ext cx="1975757" cy="1975757"/>
          </a:xfrm>
          <a:prstGeom prst="blockArc">
            <a:avLst>
              <a:gd name="adj1" fmla="val 13833344"/>
              <a:gd name="adj2" fmla="val 569579"/>
              <a:gd name="adj3" fmla="val 10136"/>
            </a:avLst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>
            <p:custDataLst>
              <p:tags r:id="rId9"/>
            </p:custDataLst>
          </p:nvPr>
        </p:nvSpPr>
        <p:spPr>
          <a:xfrm>
            <a:off x="1181729" y="3072007"/>
            <a:ext cx="1195618" cy="1195618"/>
          </a:xfrm>
          <a:prstGeom prst="ellipse">
            <a:avLst/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>
            <p:custDataLst>
              <p:tags r:id="rId10"/>
            </p:custDataLst>
          </p:nvPr>
        </p:nvSpPr>
        <p:spPr>
          <a:xfrm>
            <a:off x="2903806" y="3565878"/>
            <a:ext cx="1204416" cy="1204416"/>
          </a:xfrm>
          <a:prstGeom prst="ellipse">
            <a:avLst/>
          </a:prstGeom>
          <a:solidFill>
            <a:srgbClr val="8590CA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>
            <p:custDataLst>
              <p:tags r:id="rId11"/>
            </p:custDataLst>
          </p:nvPr>
        </p:nvSpPr>
        <p:spPr>
          <a:xfrm>
            <a:off x="3869576" y="5057315"/>
            <a:ext cx="1204416" cy="1204416"/>
          </a:xfrm>
          <a:prstGeom prst="ellipse">
            <a:avLst/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0"/>
          <p:cNvSpPr>
            <a:spLocks noEditPoints="1"/>
          </p:cNvSpPr>
          <p:nvPr>
            <p:custDataLst>
              <p:tags r:id="rId12"/>
            </p:custDataLst>
          </p:nvPr>
        </p:nvSpPr>
        <p:spPr bwMode="auto">
          <a:xfrm>
            <a:off x="4042644" y="5336532"/>
            <a:ext cx="858281" cy="645983"/>
          </a:xfrm>
          <a:custGeom>
            <a:avLst/>
            <a:gdLst>
              <a:gd name="T0" fmla="*/ 222 w 434"/>
              <a:gd name="T1" fmla="*/ 75 h 328"/>
              <a:gd name="T2" fmla="*/ 251 w 434"/>
              <a:gd name="T3" fmla="*/ 10 h 328"/>
              <a:gd name="T4" fmla="*/ 198 w 434"/>
              <a:gd name="T5" fmla="*/ 21 h 328"/>
              <a:gd name="T6" fmla="*/ 147 w 434"/>
              <a:gd name="T7" fmla="*/ 13 h 328"/>
              <a:gd name="T8" fmla="*/ 179 w 434"/>
              <a:gd name="T9" fmla="*/ 76 h 328"/>
              <a:gd name="T10" fmla="*/ 182 w 434"/>
              <a:gd name="T11" fmla="*/ 309 h 328"/>
              <a:gd name="T12" fmla="*/ 222 w 434"/>
              <a:gd name="T13" fmla="*/ 75 h 328"/>
              <a:gd name="T14" fmla="*/ 243 w 434"/>
              <a:gd name="T15" fmla="*/ 219 h 328"/>
              <a:gd name="T16" fmla="*/ 233 w 434"/>
              <a:gd name="T17" fmla="*/ 237 h 328"/>
              <a:gd name="T18" fmla="*/ 212 w 434"/>
              <a:gd name="T19" fmla="*/ 245 h 328"/>
              <a:gd name="T20" fmla="*/ 212 w 434"/>
              <a:gd name="T21" fmla="*/ 252 h 328"/>
              <a:gd name="T22" fmla="*/ 210 w 434"/>
              <a:gd name="T23" fmla="*/ 258 h 328"/>
              <a:gd name="T24" fmla="*/ 202 w 434"/>
              <a:gd name="T25" fmla="*/ 259 h 328"/>
              <a:gd name="T26" fmla="*/ 197 w 434"/>
              <a:gd name="T27" fmla="*/ 252 h 328"/>
              <a:gd name="T28" fmla="*/ 197 w 434"/>
              <a:gd name="T29" fmla="*/ 244 h 328"/>
              <a:gd name="T30" fmla="*/ 194 w 434"/>
              <a:gd name="T31" fmla="*/ 243 h 328"/>
              <a:gd name="T32" fmla="*/ 176 w 434"/>
              <a:gd name="T33" fmla="*/ 232 h 328"/>
              <a:gd name="T34" fmla="*/ 170 w 434"/>
              <a:gd name="T35" fmla="*/ 223 h 328"/>
              <a:gd name="T36" fmla="*/ 169 w 434"/>
              <a:gd name="T37" fmla="*/ 220 h 328"/>
              <a:gd name="T38" fmla="*/ 168 w 434"/>
              <a:gd name="T39" fmla="*/ 217 h 328"/>
              <a:gd name="T40" fmla="*/ 169 w 434"/>
              <a:gd name="T41" fmla="*/ 213 h 328"/>
              <a:gd name="T42" fmla="*/ 176 w 434"/>
              <a:gd name="T43" fmla="*/ 209 h 328"/>
              <a:gd name="T44" fmla="*/ 183 w 434"/>
              <a:gd name="T45" fmla="*/ 214 h 328"/>
              <a:gd name="T46" fmla="*/ 184 w 434"/>
              <a:gd name="T47" fmla="*/ 217 h 328"/>
              <a:gd name="T48" fmla="*/ 185 w 434"/>
              <a:gd name="T49" fmla="*/ 219 h 328"/>
              <a:gd name="T50" fmla="*/ 188 w 434"/>
              <a:gd name="T51" fmla="*/ 223 h 328"/>
              <a:gd name="T52" fmla="*/ 197 w 434"/>
              <a:gd name="T53" fmla="*/ 229 h 328"/>
              <a:gd name="T54" fmla="*/ 197 w 434"/>
              <a:gd name="T55" fmla="*/ 199 h 328"/>
              <a:gd name="T56" fmla="*/ 178 w 434"/>
              <a:gd name="T57" fmla="*/ 191 h 328"/>
              <a:gd name="T58" fmla="*/ 171 w 434"/>
              <a:gd name="T59" fmla="*/ 183 h 328"/>
              <a:gd name="T60" fmla="*/ 169 w 434"/>
              <a:gd name="T61" fmla="*/ 172 h 328"/>
              <a:gd name="T62" fmla="*/ 171 w 434"/>
              <a:gd name="T63" fmla="*/ 162 h 328"/>
              <a:gd name="T64" fmla="*/ 177 w 434"/>
              <a:gd name="T65" fmla="*/ 153 h 328"/>
              <a:gd name="T66" fmla="*/ 197 w 434"/>
              <a:gd name="T67" fmla="*/ 144 h 328"/>
              <a:gd name="T68" fmla="*/ 197 w 434"/>
              <a:gd name="T69" fmla="*/ 144 h 328"/>
              <a:gd name="T70" fmla="*/ 197 w 434"/>
              <a:gd name="T71" fmla="*/ 136 h 328"/>
              <a:gd name="T72" fmla="*/ 200 w 434"/>
              <a:gd name="T73" fmla="*/ 131 h 328"/>
              <a:gd name="T74" fmla="*/ 208 w 434"/>
              <a:gd name="T75" fmla="*/ 129 h 328"/>
              <a:gd name="T76" fmla="*/ 212 w 434"/>
              <a:gd name="T77" fmla="*/ 136 h 328"/>
              <a:gd name="T78" fmla="*/ 212 w 434"/>
              <a:gd name="T79" fmla="*/ 144 h 328"/>
              <a:gd name="T80" fmla="*/ 212 w 434"/>
              <a:gd name="T81" fmla="*/ 144 h 328"/>
              <a:gd name="T82" fmla="*/ 215 w 434"/>
              <a:gd name="T83" fmla="*/ 145 h 328"/>
              <a:gd name="T84" fmla="*/ 235 w 434"/>
              <a:gd name="T85" fmla="*/ 154 h 328"/>
              <a:gd name="T86" fmla="*/ 240 w 434"/>
              <a:gd name="T87" fmla="*/ 163 h 328"/>
              <a:gd name="T88" fmla="*/ 242 w 434"/>
              <a:gd name="T89" fmla="*/ 165 h 328"/>
              <a:gd name="T90" fmla="*/ 242 w 434"/>
              <a:gd name="T91" fmla="*/ 168 h 328"/>
              <a:gd name="T92" fmla="*/ 242 w 434"/>
              <a:gd name="T93" fmla="*/ 172 h 328"/>
              <a:gd name="T94" fmla="*/ 235 w 434"/>
              <a:gd name="T95" fmla="*/ 177 h 328"/>
              <a:gd name="T96" fmla="*/ 228 w 434"/>
              <a:gd name="T97" fmla="*/ 172 h 328"/>
              <a:gd name="T98" fmla="*/ 227 w 434"/>
              <a:gd name="T99" fmla="*/ 169 h 328"/>
              <a:gd name="T100" fmla="*/ 226 w 434"/>
              <a:gd name="T101" fmla="*/ 167 h 328"/>
              <a:gd name="T102" fmla="*/ 222 w 434"/>
              <a:gd name="T103" fmla="*/ 163 h 328"/>
              <a:gd name="T104" fmla="*/ 212 w 434"/>
              <a:gd name="T105" fmla="*/ 159 h 328"/>
              <a:gd name="T106" fmla="*/ 212 w 434"/>
              <a:gd name="T107" fmla="*/ 187 h 328"/>
              <a:gd name="T108" fmla="*/ 225 w 434"/>
              <a:gd name="T109" fmla="*/ 191 h 328"/>
              <a:gd name="T110" fmla="*/ 240 w 434"/>
              <a:gd name="T111" fmla="*/ 203 h 328"/>
              <a:gd name="T112" fmla="*/ 240 w 434"/>
              <a:gd name="T113" fmla="*/ 203 h 328"/>
              <a:gd name="T114" fmla="*/ 240 w 434"/>
              <a:gd name="T115" fmla="*/ 203 h 328"/>
              <a:gd name="T116" fmla="*/ 243 w 434"/>
              <a:gd name="T117" fmla="*/ 219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34" h="328">
                <a:moveTo>
                  <a:pt x="222" y="75"/>
                </a:moveTo>
                <a:cubicBezTo>
                  <a:pt x="245" y="55"/>
                  <a:pt x="260" y="12"/>
                  <a:pt x="251" y="10"/>
                </a:cubicBezTo>
                <a:cubicBezTo>
                  <a:pt x="238" y="8"/>
                  <a:pt x="211" y="19"/>
                  <a:pt x="198" y="21"/>
                </a:cubicBezTo>
                <a:cubicBezTo>
                  <a:pt x="179" y="23"/>
                  <a:pt x="159" y="0"/>
                  <a:pt x="147" y="13"/>
                </a:cubicBezTo>
                <a:cubicBezTo>
                  <a:pt x="138" y="23"/>
                  <a:pt x="154" y="60"/>
                  <a:pt x="179" y="76"/>
                </a:cubicBezTo>
                <a:cubicBezTo>
                  <a:pt x="105" y="113"/>
                  <a:pt x="0" y="296"/>
                  <a:pt x="182" y="309"/>
                </a:cubicBezTo>
                <a:cubicBezTo>
                  <a:pt x="434" y="328"/>
                  <a:pt x="308" y="110"/>
                  <a:pt x="222" y="75"/>
                </a:cubicBezTo>
                <a:close/>
                <a:moveTo>
                  <a:pt x="243" y="219"/>
                </a:moveTo>
                <a:cubicBezTo>
                  <a:pt x="243" y="226"/>
                  <a:pt x="239" y="233"/>
                  <a:pt x="233" y="237"/>
                </a:cubicBezTo>
                <a:cubicBezTo>
                  <a:pt x="227" y="242"/>
                  <a:pt x="220" y="244"/>
                  <a:pt x="212" y="245"/>
                </a:cubicBezTo>
                <a:cubicBezTo>
                  <a:pt x="212" y="252"/>
                  <a:pt x="212" y="252"/>
                  <a:pt x="212" y="252"/>
                </a:cubicBezTo>
                <a:cubicBezTo>
                  <a:pt x="212" y="255"/>
                  <a:pt x="211" y="257"/>
                  <a:pt x="210" y="258"/>
                </a:cubicBezTo>
                <a:cubicBezTo>
                  <a:pt x="208" y="260"/>
                  <a:pt x="204" y="260"/>
                  <a:pt x="202" y="259"/>
                </a:cubicBezTo>
                <a:cubicBezTo>
                  <a:pt x="199" y="258"/>
                  <a:pt x="197" y="255"/>
                  <a:pt x="197" y="252"/>
                </a:cubicBezTo>
                <a:cubicBezTo>
                  <a:pt x="197" y="244"/>
                  <a:pt x="197" y="244"/>
                  <a:pt x="197" y="244"/>
                </a:cubicBezTo>
                <a:cubicBezTo>
                  <a:pt x="196" y="244"/>
                  <a:pt x="195" y="243"/>
                  <a:pt x="194" y="243"/>
                </a:cubicBezTo>
                <a:cubicBezTo>
                  <a:pt x="187" y="241"/>
                  <a:pt x="180" y="237"/>
                  <a:pt x="176" y="232"/>
                </a:cubicBezTo>
                <a:cubicBezTo>
                  <a:pt x="173" y="229"/>
                  <a:pt x="171" y="226"/>
                  <a:pt x="170" y="223"/>
                </a:cubicBezTo>
                <a:cubicBezTo>
                  <a:pt x="170" y="222"/>
                  <a:pt x="169" y="221"/>
                  <a:pt x="169" y="220"/>
                </a:cubicBezTo>
                <a:cubicBezTo>
                  <a:pt x="169" y="219"/>
                  <a:pt x="169" y="218"/>
                  <a:pt x="168" y="217"/>
                </a:cubicBezTo>
                <a:cubicBezTo>
                  <a:pt x="168" y="216"/>
                  <a:pt x="169" y="214"/>
                  <a:pt x="169" y="213"/>
                </a:cubicBezTo>
                <a:cubicBezTo>
                  <a:pt x="171" y="211"/>
                  <a:pt x="174" y="209"/>
                  <a:pt x="176" y="209"/>
                </a:cubicBezTo>
                <a:cubicBezTo>
                  <a:pt x="179" y="210"/>
                  <a:pt x="182" y="212"/>
                  <a:pt x="183" y="214"/>
                </a:cubicBezTo>
                <a:cubicBezTo>
                  <a:pt x="183" y="215"/>
                  <a:pt x="183" y="216"/>
                  <a:pt x="184" y="217"/>
                </a:cubicBezTo>
                <a:cubicBezTo>
                  <a:pt x="184" y="218"/>
                  <a:pt x="184" y="219"/>
                  <a:pt x="185" y="219"/>
                </a:cubicBezTo>
                <a:cubicBezTo>
                  <a:pt x="186" y="221"/>
                  <a:pt x="187" y="222"/>
                  <a:pt x="188" y="223"/>
                </a:cubicBezTo>
                <a:cubicBezTo>
                  <a:pt x="191" y="226"/>
                  <a:pt x="194" y="228"/>
                  <a:pt x="197" y="229"/>
                </a:cubicBezTo>
                <a:cubicBezTo>
                  <a:pt x="197" y="199"/>
                  <a:pt x="197" y="199"/>
                  <a:pt x="197" y="199"/>
                </a:cubicBezTo>
                <a:cubicBezTo>
                  <a:pt x="191" y="198"/>
                  <a:pt x="184" y="195"/>
                  <a:pt x="178" y="191"/>
                </a:cubicBezTo>
                <a:cubicBezTo>
                  <a:pt x="175" y="189"/>
                  <a:pt x="173" y="186"/>
                  <a:pt x="171" y="183"/>
                </a:cubicBezTo>
                <a:cubicBezTo>
                  <a:pt x="170" y="180"/>
                  <a:pt x="169" y="176"/>
                  <a:pt x="169" y="172"/>
                </a:cubicBezTo>
                <a:cubicBezTo>
                  <a:pt x="169" y="169"/>
                  <a:pt x="170" y="165"/>
                  <a:pt x="171" y="162"/>
                </a:cubicBezTo>
                <a:cubicBezTo>
                  <a:pt x="173" y="158"/>
                  <a:pt x="175" y="156"/>
                  <a:pt x="177" y="153"/>
                </a:cubicBezTo>
                <a:cubicBezTo>
                  <a:pt x="183" y="148"/>
                  <a:pt x="190" y="145"/>
                  <a:pt x="197" y="144"/>
                </a:cubicBezTo>
                <a:cubicBezTo>
                  <a:pt x="197" y="144"/>
                  <a:pt x="197" y="144"/>
                  <a:pt x="197" y="144"/>
                </a:cubicBezTo>
                <a:cubicBezTo>
                  <a:pt x="197" y="136"/>
                  <a:pt x="197" y="136"/>
                  <a:pt x="197" y="136"/>
                </a:cubicBezTo>
                <a:cubicBezTo>
                  <a:pt x="197" y="134"/>
                  <a:pt x="198" y="132"/>
                  <a:pt x="200" y="131"/>
                </a:cubicBezTo>
                <a:cubicBezTo>
                  <a:pt x="202" y="129"/>
                  <a:pt x="205" y="128"/>
                  <a:pt x="208" y="129"/>
                </a:cubicBezTo>
                <a:cubicBezTo>
                  <a:pt x="211" y="131"/>
                  <a:pt x="212" y="133"/>
                  <a:pt x="212" y="136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2" y="144"/>
                  <a:pt x="212" y="144"/>
                  <a:pt x="212" y="144"/>
                </a:cubicBezTo>
                <a:cubicBezTo>
                  <a:pt x="213" y="145"/>
                  <a:pt x="214" y="145"/>
                  <a:pt x="215" y="145"/>
                </a:cubicBezTo>
                <a:cubicBezTo>
                  <a:pt x="222" y="146"/>
                  <a:pt x="229" y="149"/>
                  <a:pt x="235" y="154"/>
                </a:cubicBezTo>
                <a:cubicBezTo>
                  <a:pt x="237" y="157"/>
                  <a:pt x="239" y="160"/>
                  <a:pt x="240" y="163"/>
                </a:cubicBezTo>
                <a:cubicBezTo>
                  <a:pt x="241" y="164"/>
                  <a:pt x="241" y="165"/>
                  <a:pt x="242" y="165"/>
                </a:cubicBezTo>
                <a:cubicBezTo>
                  <a:pt x="242" y="166"/>
                  <a:pt x="242" y="167"/>
                  <a:pt x="242" y="168"/>
                </a:cubicBezTo>
                <a:cubicBezTo>
                  <a:pt x="242" y="170"/>
                  <a:pt x="242" y="171"/>
                  <a:pt x="242" y="172"/>
                </a:cubicBezTo>
                <a:cubicBezTo>
                  <a:pt x="240" y="175"/>
                  <a:pt x="238" y="177"/>
                  <a:pt x="235" y="177"/>
                </a:cubicBezTo>
                <a:cubicBezTo>
                  <a:pt x="232" y="176"/>
                  <a:pt x="229" y="175"/>
                  <a:pt x="228" y="172"/>
                </a:cubicBezTo>
                <a:cubicBezTo>
                  <a:pt x="228" y="171"/>
                  <a:pt x="228" y="170"/>
                  <a:pt x="227" y="169"/>
                </a:cubicBezTo>
                <a:cubicBezTo>
                  <a:pt x="227" y="169"/>
                  <a:pt x="226" y="168"/>
                  <a:pt x="226" y="167"/>
                </a:cubicBezTo>
                <a:cubicBezTo>
                  <a:pt x="225" y="166"/>
                  <a:pt x="224" y="164"/>
                  <a:pt x="222" y="163"/>
                </a:cubicBezTo>
                <a:cubicBezTo>
                  <a:pt x="219" y="161"/>
                  <a:pt x="216" y="160"/>
                  <a:pt x="212" y="159"/>
                </a:cubicBezTo>
                <a:cubicBezTo>
                  <a:pt x="212" y="187"/>
                  <a:pt x="212" y="187"/>
                  <a:pt x="212" y="187"/>
                </a:cubicBezTo>
                <a:cubicBezTo>
                  <a:pt x="217" y="188"/>
                  <a:pt x="221" y="190"/>
                  <a:pt x="225" y="191"/>
                </a:cubicBezTo>
                <a:cubicBezTo>
                  <a:pt x="231" y="194"/>
                  <a:pt x="237" y="197"/>
                  <a:pt x="240" y="203"/>
                </a:cubicBezTo>
                <a:cubicBezTo>
                  <a:pt x="240" y="202"/>
                  <a:pt x="239" y="201"/>
                  <a:pt x="240" y="203"/>
                </a:cubicBezTo>
                <a:cubicBezTo>
                  <a:pt x="241" y="205"/>
                  <a:pt x="241" y="204"/>
                  <a:pt x="240" y="203"/>
                </a:cubicBezTo>
                <a:cubicBezTo>
                  <a:pt x="243" y="208"/>
                  <a:pt x="244" y="214"/>
                  <a:pt x="243" y="219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3"/>
            </p:custDataLst>
          </p:nvPr>
        </p:nvSpPr>
        <p:spPr>
          <a:xfrm>
            <a:off x="7617283" y="4670600"/>
            <a:ext cx="3640455" cy="77343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algn="l" fontAlgn="auto">
              <a:lnSpc>
                <a:spcPct val="130000"/>
              </a:lnSpc>
            </a:pPr>
            <a:r>
              <a:rPr lang="zh-CN" altLang="en-US" sz="2000" b="1" spc="1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家庭和睦，重建新的人际关系，培养兴趣爱好</a:t>
            </a:r>
            <a:endParaRPr lang="zh-CN" altLang="en-US" sz="2000" b="1" spc="15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圆角矩形 35"/>
          <p:cNvSpPr/>
          <p:nvPr>
            <p:custDataLst>
              <p:tags r:id="rId14"/>
            </p:custDataLst>
          </p:nvPr>
        </p:nvSpPr>
        <p:spPr>
          <a:xfrm>
            <a:off x="6659703" y="4670600"/>
            <a:ext cx="774065" cy="773430"/>
          </a:xfrm>
          <a:prstGeom prst="roundRect">
            <a:avLst>
              <a:gd name="adj" fmla="val 50000"/>
            </a:avLst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8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5"/>
            </p:custDataLst>
          </p:nvPr>
        </p:nvSpPr>
        <p:spPr>
          <a:xfrm>
            <a:off x="6656705" y="3527425"/>
            <a:ext cx="4107180" cy="77343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algn="l" fontAlgn="auto">
              <a:lnSpc>
                <a:spcPct val="130000"/>
              </a:lnSpc>
            </a:pPr>
            <a:r>
              <a:rPr lang="zh-CN" altLang="en-US" sz="2000" b="1" spc="1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加强自我调节，创造愉快心境</a:t>
            </a:r>
            <a:endParaRPr lang="zh-CN" altLang="en-US" sz="2000" b="1" spc="15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圆角矩形 34"/>
          <p:cNvSpPr/>
          <p:nvPr>
            <p:custDataLst>
              <p:tags r:id="rId16"/>
            </p:custDataLst>
          </p:nvPr>
        </p:nvSpPr>
        <p:spPr>
          <a:xfrm>
            <a:off x="5698948" y="3527450"/>
            <a:ext cx="774065" cy="773430"/>
          </a:xfrm>
          <a:prstGeom prst="roundRect">
            <a:avLst>
              <a:gd name="adj" fmla="val 50000"/>
            </a:avLst>
          </a:prstGeom>
          <a:solidFill>
            <a:srgbClr val="8590CA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8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7"/>
            </p:custDataLst>
          </p:nvPr>
        </p:nvSpPr>
        <p:spPr>
          <a:xfrm>
            <a:off x="5879288" y="2384300"/>
            <a:ext cx="3640455" cy="773430"/>
          </a:xfrm>
          <a:prstGeom prst="rect">
            <a:avLst/>
          </a:prstGeom>
        </p:spPr>
        <p:txBody>
          <a:bodyPr wrap="square" anchor="ctr" anchorCtr="0">
            <a:noAutofit/>
          </a:bodyPr>
          <a:lstStyle>
            <a:defPPr>
              <a:defRPr lang="zh-CN"/>
            </a:defPPr>
          </a:lstStyle>
          <a:p>
            <a:pPr algn="l" fontAlgn="auto">
              <a:lnSpc>
                <a:spcPct val="130000"/>
              </a:lnSpc>
            </a:pPr>
            <a:r>
              <a:rPr lang="zh-CN" altLang="en-US" sz="2000" b="1" spc="15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要维持心理上的适度紧张</a:t>
            </a:r>
            <a:endParaRPr lang="zh-CN" altLang="en-US" sz="2000" b="1" spc="15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圆角矩形 30"/>
          <p:cNvSpPr/>
          <p:nvPr>
            <p:custDataLst>
              <p:tags r:id="rId18"/>
            </p:custDataLst>
          </p:nvPr>
        </p:nvSpPr>
        <p:spPr>
          <a:xfrm>
            <a:off x="4921708" y="2384300"/>
            <a:ext cx="774065" cy="773430"/>
          </a:xfrm>
          <a:prstGeom prst="roundRect">
            <a:avLst>
              <a:gd name="adj" fmla="val 50000"/>
            </a:avLst>
          </a:prstGeom>
          <a:solidFill>
            <a:srgbClr val="7AC2C7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>
            <a:normAutofit lnSpcReduction="10000"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8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5" name="图形 34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569988" y="3341204"/>
            <a:ext cx="419100" cy="657225"/>
          </a:xfrm>
          <a:prstGeom prst="rect">
            <a:avLst/>
          </a:prstGeom>
        </p:spPr>
      </p:pic>
      <p:pic>
        <p:nvPicPr>
          <p:cNvPr id="36" name="图形 35"/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3220264" y="3901386"/>
            <a:ext cx="571500" cy="5334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44475"/>
            <a:ext cx="10515600" cy="1325563"/>
          </a:xfrm>
        </p:spPr>
        <p:txBody>
          <a:bodyPr/>
          <a:p>
            <a:r>
              <a:rPr lang="zh-CN" altLang="en-US"/>
              <a:t>思考：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43660"/>
            <a:ext cx="10515600" cy="343027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0000"/>
          </a:bodyPr>
          <a:p>
            <a:pPr marL="0" indent="0">
              <a:lnSpc>
                <a:spcPct val="150000"/>
              </a:lnSpc>
              <a:buNone/>
            </a:pPr>
            <a:r>
              <a:rPr lang="zh-CN" altLang="en-US" b="1">
                <a:solidFill>
                  <a:schemeClr val="accent5">
                    <a:lumMod val="75000"/>
                  </a:schemeClr>
                </a:solidFill>
              </a:rPr>
              <a:t>李爷爷今年 70 岁，最近半年来频频出入家附近的银行查自己的账户，并告知家人说银行私吞了他的 10 万元的存款，还不断去银行讨要说法。家人知道李爷爷 10 万元的存款并没有被银行私吞，所以经常和李爷爷解释，想尽办法说服李爷爷，但李爷爷非但不听还认为家人和银行一同合伙欺骗他，经常因为家人不站在自己这一边感到痛苦，常常和家人吵闹。李爷爷的家人不得不寻求心理咨询师来帮助，李爷爷家人还透漏一个情况，李爷爷平时还总怀疑邻居来家里偷米和油。</a:t>
            </a:r>
            <a:endParaRPr lang="zh-CN" altLang="en-US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8200" y="4981575"/>
            <a:ext cx="9658350" cy="1383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800" b="1">
                <a:sym typeface="+mn-ea"/>
              </a:rPr>
              <a:t>问题：</a:t>
            </a:r>
            <a:endParaRPr lang="zh-CN" altLang="en-US" sz="2800" b="1">
              <a:sym typeface="+mn-ea"/>
            </a:endParaRPr>
          </a:p>
          <a:p>
            <a:pPr algn="l"/>
            <a:r>
              <a:rPr lang="zh-CN" altLang="en-US" sz="2800" b="1">
                <a:sym typeface="+mn-ea"/>
              </a:rPr>
              <a:t>1）李爷爷可能存在什么问题？</a:t>
            </a:r>
            <a:endParaRPr lang="zh-CN" altLang="en-US" sz="2800" b="1">
              <a:sym typeface="+mn-ea"/>
            </a:endParaRPr>
          </a:p>
          <a:p>
            <a:pPr algn="l"/>
            <a:r>
              <a:rPr lang="zh-CN" altLang="en-US" sz="2800" b="1">
                <a:sym typeface="+mn-ea"/>
              </a:rPr>
              <a:t>2）如何对李爷爷进行心理护理，帮助李爷爷保持心理卫生？</a:t>
            </a:r>
            <a:endParaRPr lang="zh-CN" altLang="en-US" sz="2800" b="1">
              <a:sym typeface="+mn-ea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重新认识老年人心理护理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56848" y="3835485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帮助老年人保持心理健康与心理卫生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31610" y="3821837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44331" y="1937214"/>
            <a:ext cx="49295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　老年心理护理</a:t>
            </a:r>
            <a:endParaRPr lang="zh-CN" altLang="en-US" sz="3200" spc="500" dirty="0" smtClean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2286000" y="282575"/>
            <a:ext cx="6418580" cy="1341755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178175" y="374015"/>
            <a:ext cx="463423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帮助老年人保持心理健康与心理卫生</a:t>
            </a:r>
            <a:endParaRPr lang="zh-CN" altLang="en-US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壹 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051411" y="3476317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6735" y="4721329"/>
            <a:ext cx="177981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认知老年人心理健康</a:t>
            </a:r>
            <a:endParaRPr lang="zh-CN" altLang="en-US" sz="28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350315" y="2639401"/>
            <a:ext cx="48056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识别心理卫生与老年心理卫生</a:t>
            </a:r>
            <a:endParaRPr lang="zh-CN" altLang="en-US" sz="28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7568172" y="316142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认知老年人心理健康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8015" y="1460500"/>
            <a:ext cx="321310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老年人心理健康</a:t>
            </a:r>
            <a:endParaRPr lang="zh-CN" altLang="en-US" sz="32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1551305" y="2679065"/>
            <a:ext cx="8609330" cy="1423670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《国家职业资格培训教程心理咨询师》中给出的定义是：心理形式协调、内容与现实一致和人格相对稳定的状态。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认知老年人心理健康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8015" y="1460500"/>
            <a:ext cx="4888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老年人心理健康标准</a:t>
            </a:r>
            <a:endParaRPr lang="zh-CN" altLang="en-US" sz="32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824230" y="2347595"/>
            <a:ext cx="10845165" cy="39128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1）充分的安全感；</a:t>
            </a: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2）充分地了解自己；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3）生活目标切合实际；</a:t>
            </a: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4）与外界环境保持接触；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5）保持个性的完整与和谐； </a:t>
            </a: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6）具有一定的学习能力；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7）保持良好的人际关系； </a:t>
            </a: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8）能适度地表达与控制自己的情绪；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9）有限度地发挥自己的才能与兴趣爱好；</a:t>
            </a: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10）个人的基本需要得到一定程度的满足。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认知老年人心理健康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8015" y="1460500"/>
            <a:ext cx="4888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影响老年心理健康的因素</a:t>
            </a:r>
            <a:endParaRPr lang="zh-CN" altLang="en-US" sz="32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>
            <p:custDataLst>
              <p:tags r:id="rId4"/>
            </p:custDataLst>
          </p:nvPr>
        </p:nvSpPr>
        <p:spPr>
          <a:xfrm>
            <a:off x="2532911" y="2578872"/>
            <a:ext cx="2570327" cy="752550"/>
          </a:xfrm>
          <a:prstGeom prst="rect">
            <a:avLst/>
          </a:prstGeom>
          <a:solidFill>
            <a:srgbClr val="1F74AD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社会角色转变</a:t>
            </a:r>
            <a:endParaRPr lang="zh-CN" altLang="en-US" sz="20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294831" y="2400537"/>
            <a:ext cx="1191834" cy="1109220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1">
            <a:normAutofit fontScale="65000" lnSpcReduction="20000"/>
          </a:bodyPr>
          <a:p>
            <a:pPr algn="ctr">
              <a:lnSpc>
                <a:spcPct val="140000"/>
              </a:lnSpc>
            </a:pPr>
            <a:r>
              <a:rPr lang="en-US" altLang="zh-CN" sz="8000" b="1" spc="300" dirty="0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8000" b="1" spc="300" dirty="0">
              <a:solidFill>
                <a:srgbClr val="1F74A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7215086" y="2578872"/>
            <a:ext cx="2568917" cy="752550"/>
          </a:xfrm>
          <a:prstGeom prst="rect">
            <a:avLst/>
          </a:prstGeom>
          <a:solidFill>
            <a:srgbClr val="3498D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经济状况</a:t>
            </a:r>
            <a:endParaRPr lang="zh-CN" altLang="en-US" sz="20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5977008" y="2400537"/>
            <a:ext cx="1191834" cy="1109220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1">
            <a:normAutofit fontScale="65000" lnSpcReduction="20000"/>
          </a:bodyPr>
          <a:p>
            <a:pPr algn="ctr">
              <a:lnSpc>
                <a:spcPct val="140000"/>
              </a:lnSpc>
            </a:pPr>
            <a:r>
              <a:rPr lang="en-US" altLang="zh-CN" sz="8000" b="1" spc="300" dirty="0">
                <a:solidFill>
                  <a:srgbClr val="3498D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8000" b="1" spc="300" dirty="0">
              <a:solidFill>
                <a:srgbClr val="3498D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8"/>
            </p:custDataLst>
          </p:nvPr>
        </p:nvSpPr>
        <p:spPr>
          <a:xfrm>
            <a:off x="2532911" y="4763574"/>
            <a:ext cx="2570327" cy="752550"/>
          </a:xfrm>
          <a:prstGeom prst="rect">
            <a:avLst/>
          </a:prstGeom>
          <a:solidFill>
            <a:srgbClr val="1AA3AA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家庭环境</a:t>
            </a:r>
            <a:endParaRPr lang="zh-CN" altLang="en-US" sz="20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9"/>
            </p:custDataLst>
          </p:nvPr>
        </p:nvSpPr>
        <p:spPr>
          <a:xfrm>
            <a:off x="1294831" y="4585239"/>
            <a:ext cx="1191834" cy="1109220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1">
            <a:normAutofit fontScale="65000" lnSpcReduction="20000"/>
          </a:bodyPr>
          <a:p>
            <a:pPr algn="ctr">
              <a:lnSpc>
                <a:spcPct val="140000"/>
              </a:lnSpc>
            </a:pPr>
            <a:r>
              <a:rPr lang="en-US" altLang="zh-CN" sz="8000" b="1" spc="300" dirty="0">
                <a:solidFill>
                  <a:srgbClr val="1AA3A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8000" b="1" spc="300" dirty="0">
              <a:solidFill>
                <a:srgbClr val="1AA3AA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>
            <p:custDataLst>
              <p:tags r:id="rId10"/>
            </p:custDataLst>
          </p:nvPr>
        </p:nvSpPr>
        <p:spPr>
          <a:xfrm>
            <a:off x="7213676" y="4763574"/>
            <a:ext cx="2570327" cy="752550"/>
          </a:xfrm>
          <a:prstGeom prst="rect">
            <a:avLst/>
          </a:prstGeom>
          <a:solidFill>
            <a:srgbClr val="69A35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lIns="90000" tIns="46800" rIns="90000" bIns="46800"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2000" b="1" spc="30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心身衰老</a:t>
            </a:r>
            <a:endParaRPr lang="zh-CN" altLang="en-US" sz="2000" b="1" spc="30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11"/>
            </p:custDataLst>
          </p:nvPr>
        </p:nvSpPr>
        <p:spPr>
          <a:xfrm>
            <a:off x="5977008" y="4585239"/>
            <a:ext cx="1191834" cy="1109220"/>
          </a:xfrm>
          <a:prstGeom prst="rect">
            <a:avLst/>
          </a:prstGeom>
          <a:noFill/>
        </p:spPr>
        <p:txBody>
          <a:bodyPr wrap="square" lIns="91440" tIns="45720" rIns="91440" bIns="45720" rtlCol="0" anchor="ctr" anchorCtr="1">
            <a:normAutofit fontScale="65000" lnSpcReduction="20000"/>
          </a:bodyPr>
          <a:p>
            <a:pPr algn="ctr">
              <a:lnSpc>
                <a:spcPct val="140000"/>
              </a:lnSpc>
            </a:pPr>
            <a:r>
              <a:rPr lang="en-US" altLang="zh-CN" sz="8000" b="1" spc="300" dirty="0">
                <a:solidFill>
                  <a:srgbClr val="69A35B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8000" b="1" spc="300" dirty="0">
              <a:solidFill>
                <a:srgbClr val="69A35B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认知老年人心理健康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8015" y="1460500"/>
            <a:ext cx="4888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老年人心理健康的维护</a:t>
            </a:r>
            <a:endParaRPr lang="zh-CN" altLang="en-US" sz="32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>
            <p:custDataLst>
              <p:tags r:id="rId4"/>
            </p:custDataLst>
          </p:nvPr>
        </p:nvCxnSpPr>
        <p:spPr>
          <a:xfrm>
            <a:off x="638325" y="2383984"/>
            <a:ext cx="11149169" cy="0"/>
          </a:xfrm>
          <a:prstGeom prst="line">
            <a:avLst/>
          </a:prstGeom>
          <a:ln>
            <a:solidFill>
              <a:srgbClr val="1F74AD">
                <a:lumMod val="40000"/>
                <a:lumOff val="60000"/>
              </a:srgbClr>
            </a:solidFill>
            <a:prstDash val="dash"/>
          </a:ln>
        </p:spPr>
        <p:style>
          <a:lnRef idx="1">
            <a:srgbClr val="1F74AD"/>
          </a:lnRef>
          <a:fillRef idx="0">
            <a:srgbClr val="1F74AD"/>
          </a:fillRef>
          <a:effectRef idx="0">
            <a:srgbClr val="1F74AD"/>
          </a:effectRef>
          <a:fontRef idx="minor">
            <a:srgbClr val="000000"/>
          </a:fontRef>
        </p:style>
      </p:cxnSp>
      <p:sp>
        <p:nvSpPr>
          <p:cNvPr id="36" name="任意多边形 35"/>
          <p:cNvSpPr/>
          <p:nvPr>
            <p:custDataLst>
              <p:tags r:id="rId5"/>
            </p:custDataLst>
          </p:nvPr>
        </p:nvSpPr>
        <p:spPr>
          <a:xfrm>
            <a:off x="8682928" y="2562289"/>
            <a:ext cx="2590635" cy="440512"/>
          </a:xfrm>
          <a:custGeom>
            <a:avLst/>
            <a:gdLst>
              <a:gd name="connsiteX0" fmla="*/ 1738223 w 2130725"/>
              <a:gd name="connsiteY0" fmla="*/ 60387 h 362309"/>
              <a:gd name="connsiteX1" fmla="*/ 1621767 w 2130725"/>
              <a:gd name="connsiteY1" fmla="*/ 176843 h 362309"/>
              <a:gd name="connsiteX2" fmla="*/ 1738223 w 2130725"/>
              <a:gd name="connsiteY2" fmla="*/ 293299 h 362309"/>
              <a:gd name="connsiteX3" fmla="*/ 1854679 w 2130725"/>
              <a:gd name="connsiteY3" fmla="*/ 176843 h 362309"/>
              <a:gd name="connsiteX4" fmla="*/ 1738223 w 2130725"/>
              <a:gd name="connsiteY4" fmla="*/ 60387 h 362309"/>
              <a:gd name="connsiteX5" fmla="*/ 392502 w 2130725"/>
              <a:gd name="connsiteY5" fmla="*/ 60387 h 362309"/>
              <a:gd name="connsiteX6" fmla="*/ 276046 w 2130725"/>
              <a:gd name="connsiteY6" fmla="*/ 176843 h 362309"/>
              <a:gd name="connsiteX7" fmla="*/ 392502 w 2130725"/>
              <a:gd name="connsiteY7" fmla="*/ 293299 h 362309"/>
              <a:gd name="connsiteX8" fmla="*/ 508958 w 2130725"/>
              <a:gd name="connsiteY8" fmla="*/ 176843 h 362309"/>
              <a:gd name="connsiteX9" fmla="*/ 392502 w 2130725"/>
              <a:gd name="connsiteY9" fmla="*/ 60387 h 362309"/>
              <a:gd name="connsiteX10" fmla="*/ 0 w 2130725"/>
              <a:gd name="connsiteY10" fmla="*/ 0 h 362309"/>
              <a:gd name="connsiteX11" fmla="*/ 2130725 w 2130725"/>
              <a:gd name="connsiteY11" fmla="*/ 0 h 362309"/>
              <a:gd name="connsiteX12" fmla="*/ 2130725 w 2130725"/>
              <a:gd name="connsiteY12" fmla="*/ 362309 h 362309"/>
              <a:gd name="connsiteX13" fmla="*/ 0 w 2130725"/>
              <a:gd name="connsiteY13" fmla="*/ 362309 h 36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30725" h="362309">
                <a:moveTo>
                  <a:pt x="1738223" y="60387"/>
                </a:moveTo>
                <a:cubicBezTo>
                  <a:pt x="1673906" y="60387"/>
                  <a:pt x="1621767" y="112526"/>
                  <a:pt x="1621767" y="176843"/>
                </a:cubicBezTo>
                <a:cubicBezTo>
                  <a:pt x="1621767" y="241160"/>
                  <a:pt x="1673906" y="293299"/>
                  <a:pt x="1738223" y="293299"/>
                </a:cubicBezTo>
                <a:cubicBezTo>
                  <a:pt x="1802540" y="293299"/>
                  <a:pt x="1854679" y="241160"/>
                  <a:pt x="1854679" y="176843"/>
                </a:cubicBezTo>
                <a:cubicBezTo>
                  <a:pt x="1854679" y="112526"/>
                  <a:pt x="1802540" y="60387"/>
                  <a:pt x="1738223" y="60387"/>
                </a:cubicBezTo>
                <a:close/>
                <a:moveTo>
                  <a:pt x="392502" y="60387"/>
                </a:moveTo>
                <a:cubicBezTo>
                  <a:pt x="328185" y="60387"/>
                  <a:pt x="276046" y="112526"/>
                  <a:pt x="276046" y="176843"/>
                </a:cubicBezTo>
                <a:cubicBezTo>
                  <a:pt x="276046" y="241160"/>
                  <a:pt x="328185" y="293299"/>
                  <a:pt x="392502" y="293299"/>
                </a:cubicBezTo>
                <a:cubicBezTo>
                  <a:pt x="456819" y="293299"/>
                  <a:pt x="508958" y="241160"/>
                  <a:pt x="508958" y="176843"/>
                </a:cubicBezTo>
                <a:cubicBezTo>
                  <a:pt x="508958" y="112526"/>
                  <a:pt x="456819" y="60387"/>
                  <a:pt x="392502" y="60387"/>
                </a:cubicBezTo>
                <a:close/>
                <a:moveTo>
                  <a:pt x="0" y="0"/>
                </a:moveTo>
                <a:lnTo>
                  <a:pt x="2130725" y="0"/>
                </a:lnTo>
                <a:lnTo>
                  <a:pt x="2130725" y="362309"/>
                </a:lnTo>
                <a:lnTo>
                  <a:pt x="0" y="362309"/>
                </a:lnTo>
                <a:close/>
              </a:path>
            </a:pathLst>
          </a:custGeom>
          <a:solidFill>
            <a:srgbClr val="1AA3AA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95000"/>
          </a:bodyPr>
          <a:p>
            <a:pPr algn="ctr">
              <a:lnSpc>
                <a:spcPct val="130000"/>
              </a:lnSpc>
            </a:pPr>
            <a:r>
              <a:rPr lang="en-US" altLang="zh-CN" spc="15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</a:t>
            </a:r>
            <a:endParaRPr lang="en-US" altLang="zh-CN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>
            <p:custDataLst>
              <p:tags r:id="rId6"/>
            </p:custDataLst>
          </p:nvPr>
        </p:nvSpPr>
        <p:spPr>
          <a:xfrm>
            <a:off x="8682928" y="3002800"/>
            <a:ext cx="2590635" cy="1316076"/>
          </a:xfrm>
          <a:prstGeom prst="rect">
            <a:avLst/>
          </a:prstGeom>
          <a:solidFill>
            <a:srgbClr val="1AA3AA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bIns="46800" rtlCol="0" anchor="ctr">
            <a:noAutofit/>
          </a:bodyPr>
          <a:p>
            <a:pPr algn="ctr">
              <a:lnSpc>
                <a:spcPct val="120000"/>
              </a:lnSpc>
            </a:pPr>
            <a:endParaRPr lang="zh-CN" altLang="en-US" sz="1400" spc="150" dirty="0">
              <a:solidFill>
                <a:srgbClr val="1AA3AA">
                  <a:lumMod val="7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圆角矩形 37"/>
          <p:cNvSpPr/>
          <p:nvPr>
            <p:custDataLst>
              <p:tags r:id="rId7"/>
            </p:custDataLst>
          </p:nvPr>
        </p:nvSpPr>
        <p:spPr>
          <a:xfrm>
            <a:off x="9065756" y="2331541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1AA3AA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圆角矩形 42"/>
          <p:cNvSpPr/>
          <p:nvPr>
            <p:custDataLst>
              <p:tags r:id="rId8"/>
            </p:custDataLst>
          </p:nvPr>
        </p:nvSpPr>
        <p:spPr>
          <a:xfrm>
            <a:off x="10701946" y="2331541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1AA3AA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任意多边形 49"/>
          <p:cNvSpPr/>
          <p:nvPr>
            <p:custDataLst>
              <p:tags r:id="rId9"/>
            </p:custDataLst>
          </p:nvPr>
        </p:nvSpPr>
        <p:spPr>
          <a:xfrm>
            <a:off x="4917592" y="2562289"/>
            <a:ext cx="2590635" cy="440512"/>
          </a:xfrm>
          <a:custGeom>
            <a:avLst/>
            <a:gdLst>
              <a:gd name="connsiteX0" fmla="*/ 1738223 w 2130725"/>
              <a:gd name="connsiteY0" fmla="*/ 60387 h 362309"/>
              <a:gd name="connsiteX1" fmla="*/ 1621767 w 2130725"/>
              <a:gd name="connsiteY1" fmla="*/ 176843 h 362309"/>
              <a:gd name="connsiteX2" fmla="*/ 1738223 w 2130725"/>
              <a:gd name="connsiteY2" fmla="*/ 293299 h 362309"/>
              <a:gd name="connsiteX3" fmla="*/ 1854679 w 2130725"/>
              <a:gd name="connsiteY3" fmla="*/ 176843 h 362309"/>
              <a:gd name="connsiteX4" fmla="*/ 1738223 w 2130725"/>
              <a:gd name="connsiteY4" fmla="*/ 60387 h 362309"/>
              <a:gd name="connsiteX5" fmla="*/ 392502 w 2130725"/>
              <a:gd name="connsiteY5" fmla="*/ 60387 h 362309"/>
              <a:gd name="connsiteX6" fmla="*/ 276046 w 2130725"/>
              <a:gd name="connsiteY6" fmla="*/ 176843 h 362309"/>
              <a:gd name="connsiteX7" fmla="*/ 392502 w 2130725"/>
              <a:gd name="connsiteY7" fmla="*/ 293299 h 362309"/>
              <a:gd name="connsiteX8" fmla="*/ 508958 w 2130725"/>
              <a:gd name="connsiteY8" fmla="*/ 176843 h 362309"/>
              <a:gd name="connsiteX9" fmla="*/ 392502 w 2130725"/>
              <a:gd name="connsiteY9" fmla="*/ 60387 h 362309"/>
              <a:gd name="connsiteX10" fmla="*/ 0 w 2130725"/>
              <a:gd name="connsiteY10" fmla="*/ 0 h 362309"/>
              <a:gd name="connsiteX11" fmla="*/ 2130725 w 2130725"/>
              <a:gd name="connsiteY11" fmla="*/ 0 h 362309"/>
              <a:gd name="connsiteX12" fmla="*/ 2130725 w 2130725"/>
              <a:gd name="connsiteY12" fmla="*/ 362309 h 362309"/>
              <a:gd name="connsiteX13" fmla="*/ 0 w 2130725"/>
              <a:gd name="connsiteY13" fmla="*/ 362309 h 36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30725" h="362309">
                <a:moveTo>
                  <a:pt x="1738223" y="60387"/>
                </a:moveTo>
                <a:cubicBezTo>
                  <a:pt x="1673906" y="60387"/>
                  <a:pt x="1621767" y="112526"/>
                  <a:pt x="1621767" y="176843"/>
                </a:cubicBezTo>
                <a:cubicBezTo>
                  <a:pt x="1621767" y="241160"/>
                  <a:pt x="1673906" y="293299"/>
                  <a:pt x="1738223" y="293299"/>
                </a:cubicBezTo>
                <a:cubicBezTo>
                  <a:pt x="1802540" y="293299"/>
                  <a:pt x="1854679" y="241160"/>
                  <a:pt x="1854679" y="176843"/>
                </a:cubicBezTo>
                <a:cubicBezTo>
                  <a:pt x="1854679" y="112526"/>
                  <a:pt x="1802540" y="60387"/>
                  <a:pt x="1738223" y="60387"/>
                </a:cubicBezTo>
                <a:close/>
                <a:moveTo>
                  <a:pt x="392502" y="60387"/>
                </a:moveTo>
                <a:cubicBezTo>
                  <a:pt x="328185" y="60387"/>
                  <a:pt x="276046" y="112526"/>
                  <a:pt x="276046" y="176843"/>
                </a:cubicBezTo>
                <a:cubicBezTo>
                  <a:pt x="276046" y="241160"/>
                  <a:pt x="328185" y="293299"/>
                  <a:pt x="392502" y="293299"/>
                </a:cubicBezTo>
                <a:cubicBezTo>
                  <a:pt x="456819" y="293299"/>
                  <a:pt x="508958" y="241160"/>
                  <a:pt x="508958" y="176843"/>
                </a:cubicBezTo>
                <a:cubicBezTo>
                  <a:pt x="508958" y="112526"/>
                  <a:pt x="456819" y="60387"/>
                  <a:pt x="392502" y="60387"/>
                </a:cubicBezTo>
                <a:close/>
                <a:moveTo>
                  <a:pt x="0" y="0"/>
                </a:moveTo>
                <a:lnTo>
                  <a:pt x="2130725" y="0"/>
                </a:lnTo>
                <a:lnTo>
                  <a:pt x="2130725" y="362309"/>
                </a:lnTo>
                <a:lnTo>
                  <a:pt x="0" y="362309"/>
                </a:lnTo>
                <a:close/>
              </a:path>
            </a:pathLst>
          </a:custGeom>
          <a:solidFill>
            <a:srgbClr val="3498D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95000"/>
          </a:bodyPr>
          <a:p>
            <a:pPr algn="ctr">
              <a:lnSpc>
                <a:spcPct val="130000"/>
              </a:lnSpc>
            </a:pPr>
            <a:r>
              <a:rPr lang="en-US" altLang="zh-CN" spc="15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B</a:t>
            </a:r>
            <a:endParaRPr lang="en-US" altLang="zh-CN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>
            <p:custDataLst>
              <p:tags r:id="rId10"/>
            </p:custDataLst>
          </p:nvPr>
        </p:nvSpPr>
        <p:spPr>
          <a:xfrm>
            <a:off x="4917592" y="3002800"/>
            <a:ext cx="2590635" cy="1316076"/>
          </a:xfrm>
          <a:prstGeom prst="rect">
            <a:avLst/>
          </a:prstGeom>
          <a:solidFill>
            <a:srgbClr val="3498DB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bIns="46800" rtlCol="0" anchor="ctr">
            <a:noAutofit/>
          </a:bodyPr>
          <a:p>
            <a:pPr algn="ctr">
              <a:lnSpc>
                <a:spcPct val="120000"/>
              </a:lnSpc>
            </a:pPr>
            <a:endParaRPr lang="zh-CN" altLang="en-US" sz="1400" spc="150" dirty="0">
              <a:solidFill>
                <a:srgbClr val="3498DB">
                  <a:lumMod val="7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圆角矩形 59"/>
          <p:cNvSpPr/>
          <p:nvPr>
            <p:custDataLst>
              <p:tags r:id="rId11"/>
            </p:custDataLst>
          </p:nvPr>
        </p:nvSpPr>
        <p:spPr>
          <a:xfrm>
            <a:off x="5300420" y="2331541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3498DB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圆角矩形 21"/>
          <p:cNvSpPr/>
          <p:nvPr>
            <p:custDataLst>
              <p:tags r:id="rId12"/>
            </p:custDataLst>
          </p:nvPr>
        </p:nvSpPr>
        <p:spPr>
          <a:xfrm>
            <a:off x="6936610" y="2331541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3498DB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任意多边形 22"/>
          <p:cNvSpPr/>
          <p:nvPr>
            <p:custDataLst>
              <p:tags r:id="rId13"/>
            </p:custDataLst>
          </p:nvPr>
        </p:nvSpPr>
        <p:spPr>
          <a:xfrm>
            <a:off x="4917592" y="4408247"/>
            <a:ext cx="2590635" cy="440512"/>
          </a:xfrm>
          <a:custGeom>
            <a:avLst/>
            <a:gdLst>
              <a:gd name="connsiteX0" fmla="*/ 1738223 w 2130725"/>
              <a:gd name="connsiteY0" fmla="*/ 60387 h 362309"/>
              <a:gd name="connsiteX1" fmla="*/ 1621767 w 2130725"/>
              <a:gd name="connsiteY1" fmla="*/ 176843 h 362309"/>
              <a:gd name="connsiteX2" fmla="*/ 1738223 w 2130725"/>
              <a:gd name="connsiteY2" fmla="*/ 293299 h 362309"/>
              <a:gd name="connsiteX3" fmla="*/ 1854679 w 2130725"/>
              <a:gd name="connsiteY3" fmla="*/ 176843 h 362309"/>
              <a:gd name="connsiteX4" fmla="*/ 1738223 w 2130725"/>
              <a:gd name="connsiteY4" fmla="*/ 60387 h 362309"/>
              <a:gd name="connsiteX5" fmla="*/ 392502 w 2130725"/>
              <a:gd name="connsiteY5" fmla="*/ 60387 h 362309"/>
              <a:gd name="connsiteX6" fmla="*/ 276046 w 2130725"/>
              <a:gd name="connsiteY6" fmla="*/ 176843 h 362309"/>
              <a:gd name="connsiteX7" fmla="*/ 392502 w 2130725"/>
              <a:gd name="connsiteY7" fmla="*/ 293299 h 362309"/>
              <a:gd name="connsiteX8" fmla="*/ 508958 w 2130725"/>
              <a:gd name="connsiteY8" fmla="*/ 176843 h 362309"/>
              <a:gd name="connsiteX9" fmla="*/ 392502 w 2130725"/>
              <a:gd name="connsiteY9" fmla="*/ 60387 h 362309"/>
              <a:gd name="connsiteX10" fmla="*/ 0 w 2130725"/>
              <a:gd name="connsiteY10" fmla="*/ 0 h 362309"/>
              <a:gd name="connsiteX11" fmla="*/ 2130725 w 2130725"/>
              <a:gd name="connsiteY11" fmla="*/ 0 h 362309"/>
              <a:gd name="connsiteX12" fmla="*/ 2130725 w 2130725"/>
              <a:gd name="connsiteY12" fmla="*/ 362309 h 362309"/>
              <a:gd name="connsiteX13" fmla="*/ 0 w 2130725"/>
              <a:gd name="connsiteY13" fmla="*/ 362309 h 36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30725" h="362309">
                <a:moveTo>
                  <a:pt x="1738223" y="60387"/>
                </a:moveTo>
                <a:cubicBezTo>
                  <a:pt x="1673906" y="60387"/>
                  <a:pt x="1621767" y="112526"/>
                  <a:pt x="1621767" y="176843"/>
                </a:cubicBezTo>
                <a:cubicBezTo>
                  <a:pt x="1621767" y="241160"/>
                  <a:pt x="1673906" y="293299"/>
                  <a:pt x="1738223" y="293299"/>
                </a:cubicBezTo>
                <a:cubicBezTo>
                  <a:pt x="1802540" y="293299"/>
                  <a:pt x="1854679" y="241160"/>
                  <a:pt x="1854679" y="176843"/>
                </a:cubicBezTo>
                <a:cubicBezTo>
                  <a:pt x="1854679" y="112526"/>
                  <a:pt x="1802540" y="60387"/>
                  <a:pt x="1738223" y="60387"/>
                </a:cubicBezTo>
                <a:close/>
                <a:moveTo>
                  <a:pt x="392502" y="60387"/>
                </a:moveTo>
                <a:cubicBezTo>
                  <a:pt x="328185" y="60387"/>
                  <a:pt x="276046" y="112526"/>
                  <a:pt x="276046" y="176843"/>
                </a:cubicBezTo>
                <a:cubicBezTo>
                  <a:pt x="276046" y="241160"/>
                  <a:pt x="328185" y="293299"/>
                  <a:pt x="392502" y="293299"/>
                </a:cubicBezTo>
                <a:cubicBezTo>
                  <a:pt x="456819" y="293299"/>
                  <a:pt x="508958" y="241160"/>
                  <a:pt x="508958" y="176843"/>
                </a:cubicBezTo>
                <a:cubicBezTo>
                  <a:pt x="508958" y="112526"/>
                  <a:pt x="456819" y="60387"/>
                  <a:pt x="392502" y="60387"/>
                </a:cubicBezTo>
                <a:close/>
                <a:moveTo>
                  <a:pt x="0" y="0"/>
                </a:moveTo>
                <a:lnTo>
                  <a:pt x="2130725" y="0"/>
                </a:lnTo>
                <a:lnTo>
                  <a:pt x="2130725" y="362309"/>
                </a:lnTo>
                <a:lnTo>
                  <a:pt x="0" y="362309"/>
                </a:lnTo>
                <a:close/>
              </a:path>
            </a:pathLst>
          </a:custGeom>
          <a:solidFill>
            <a:srgbClr val="9BBB59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95000"/>
          </a:bodyPr>
          <a:p>
            <a:pPr algn="ctr">
              <a:lnSpc>
                <a:spcPct val="130000"/>
              </a:lnSpc>
            </a:pPr>
            <a:r>
              <a:rPr lang="en-US" altLang="zh-CN" spc="15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</a:t>
            </a:r>
            <a:endParaRPr lang="en-US" altLang="zh-CN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>
            <p:custDataLst>
              <p:tags r:id="rId14"/>
            </p:custDataLst>
          </p:nvPr>
        </p:nvSpPr>
        <p:spPr>
          <a:xfrm>
            <a:off x="4917592" y="4848758"/>
            <a:ext cx="2590635" cy="131607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bIns="46800" rtlCol="0" anchor="ctr">
            <a:noAutofit/>
          </a:bodyPr>
          <a:p>
            <a:pPr algn="ctr">
              <a:lnSpc>
                <a:spcPct val="120000"/>
              </a:lnSpc>
            </a:pPr>
            <a:endParaRPr lang="zh-CN" altLang="en-US" sz="1400" spc="150" dirty="0">
              <a:solidFill>
                <a:srgbClr val="9BBB59">
                  <a:lumMod val="7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圆角矩形 26"/>
          <p:cNvSpPr/>
          <p:nvPr>
            <p:custDataLst>
              <p:tags r:id="rId15"/>
            </p:custDataLst>
          </p:nvPr>
        </p:nvSpPr>
        <p:spPr>
          <a:xfrm>
            <a:off x="5300420" y="4177500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9BBB59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圆角矩形 74"/>
          <p:cNvSpPr/>
          <p:nvPr>
            <p:custDataLst>
              <p:tags r:id="rId16"/>
            </p:custDataLst>
          </p:nvPr>
        </p:nvSpPr>
        <p:spPr>
          <a:xfrm>
            <a:off x="6936610" y="4177500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9BBB59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任意多边形 27"/>
          <p:cNvSpPr/>
          <p:nvPr>
            <p:custDataLst>
              <p:tags r:id="rId17"/>
            </p:custDataLst>
          </p:nvPr>
        </p:nvSpPr>
        <p:spPr>
          <a:xfrm>
            <a:off x="1152256" y="2562289"/>
            <a:ext cx="2590635" cy="440512"/>
          </a:xfrm>
          <a:custGeom>
            <a:avLst/>
            <a:gdLst>
              <a:gd name="connsiteX0" fmla="*/ 1738223 w 2130725"/>
              <a:gd name="connsiteY0" fmla="*/ 60387 h 362309"/>
              <a:gd name="connsiteX1" fmla="*/ 1621767 w 2130725"/>
              <a:gd name="connsiteY1" fmla="*/ 176843 h 362309"/>
              <a:gd name="connsiteX2" fmla="*/ 1738223 w 2130725"/>
              <a:gd name="connsiteY2" fmla="*/ 293299 h 362309"/>
              <a:gd name="connsiteX3" fmla="*/ 1854679 w 2130725"/>
              <a:gd name="connsiteY3" fmla="*/ 176843 h 362309"/>
              <a:gd name="connsiteX4" fmla="*/ 1738223 w 2130725"/>
              <a:gd name="connsiteY4" fmla="*/ 60387 h 362309"/>
              <a:gd name="connsiteX5" fmla="*/ 392502 w 2130725"/>
              <a:gd name="connsiteY5" fmla="*/ 60387 h 362309"/>
              <a:gd name="connsiteX6" fmla="*/ 276046 w 2130725"/>
              <a:gd name="connsiteY6" fmla="*/ 176843 h 362309"/>
              <a:gd name="connsiteX7" fmla="*/ 392502 w 2130725"/>
              <a:gd name="connsiteY7" fmla="*/ 293299 h 362309"/>
              <a:gd name="connsiteX8" fmla="*/ 508958 w 2130725"/>
              <a:gd name="connsiteY8" fmla="*/ 176843 h 362309"/>
              <a:gd name="connsiteX9" fmla="*/ 392502 w 2130725"/>
              <a:gd name="connsiteY9" fmla="*/ 60387 h 362309"/>
              <a:gd name="connsiteX10" fmla="*/ 0 w 2130725"/>
              <a:gd name="connsiteY10" fmla="*/ 0 h 362309"/>
              <a:gd name="connsiteX11" fmla="*/ 2130725 w 2130725"/>
              <a:gd name="connsiteY11" fmla="*/ 0 h 362309"/>
              <a:gd name="connsiteX12" fmla="*/ 2130725 w 2130725"/>
              <a:gd name="connsiteY12" fmla="*/ 362309 h 362309"/>
              <a:gd name="connsiteX13" fmla="*/ 0 w 2130725"/>
              <a:gd name="connsiteY13" fmla="*/ 362309 h 36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30725" h="362309">
                <a:moveTo>
                  <a:pt x="1738223" y="60387"/>
                </a:moveTo>
                <a:cubicBezTo>
                  <a:pt x="1673906" y="60387"/>
                  <a:pt x="1621767" y="112526"/>
                  <a:pt x="1621767" y="176843"/>
                </a:cubicBezTo>
                <a:cubicBezTo>
                  <a:pt x="1621767" y="241160"/>
                  <a:pt x="1673906" y="293299"/>
                  <a:pt x="1738223" y="293299"/>
                </a:cubicBezTo>
                <a:cubicBezTo>
                  <a:pt x="1802540" y="293299"/>
                  <a:pt x="1854679" y="241160"/>
                  <a:pt x="1854679" y="176843"/>
                </a:cubicBezTo>
                <a:cubicBezTo>
                  <a:pt x="1854679" y="112526"/>
                  <a:pt x="1802540" y="60387"/>
                  <a:pt x="1738223" y="60387"/>
                </a:cubicBezTo>
                <a:close/>
                <a:moveTo>
                  <a:pt x="392502" y="60387"/>
                </a:moveTo>
                <a:cubicBezTo>
                  <a:pt x="328185" y="60387"/>
                  <a:pt x="276046" y="112526"/>
                  <a:pt x="276046" y="176843"/>
                </a:cubicBezTo>
                <a:cubicBezTo>
                  <a:pt x="276046" y="241160"/>
                  <a:pt x="328185" y="293299"/>
                  <a:pt x="392502" y="293299"/>
                </a:cubicBezTo>
                <a:cubicBezTo>
                  <a:pt x="456819" y="293299"/>
                  <a:pt x="508958" y="241160"/>
                  <a:pt x="508958" y="176843"/>
                </a:cubicBezTo>
                <a:cubicBezTo>
                  <a:pt x="508958" y="112526"/>
                  <a:pt x="456819" y="60387"/>
                  <a:pt x="392502" y="60387"/>
                </a:cubicBezTo>
                <a:close/>
                <a:moveTo>
                  <a:pt x="0" y="0"/>
                </a:moveTo>
                <a:lnTo>
                  <a:pt x="2130725" y="0"/>
                </a:lnTo>
                <a:lnTo>
                  <a:pt x="2130725" y="362309"/>
                </a:lnTo>
                <a:lnTo>
                  <a:pt x="0" y="362309"/>
                </a:lnTo>
                <a:close/>
              </a:path>
            </a:pathLst>
          </a:custGeom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95000"/>
          </a:bodyPr>
          <a:p>
            <a:pPr algn="ctr">
              <a:lnSpc>
                <a:spcPct val="130000"/>
              </a:lnSpc>
            </a:pPr>
            <a:r>
              <a:rPr lang="en-US" altLang="zh-CN" spc="15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</a:t>
            </a:r>
            <a:endParaRPr lang="en-US" altLang="zh-CN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>
            <p:custDataLst>
              <p:tags r:id="rId18"/>
            </p:custDataLst>
          </p:nvPr>
        </p:nvSpPr>
        <p:spPr>
          <a:xfrm>
            <a:off x="1152256" y="3002800"/>
            <a:ext cx="2590635" cy="1316076"/>
          </a:xfrm>
          <a:prstGeom prst="rect">
            <a:avLst/>
          </a:prstGeom>
          <a:solidFill>
            <a:srgbClr val="1F74AD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bIns="46800" rtlCol="0" anchor="ctr">
            <a:noAutofit/>
          </a:bodyPr>
          <a:p>
            <a:pPr algn="ctr">
              <a:lnSpc>
                <a:spcPct val="120000"/>
              </a:lnSpc>
            </a:pPr>
            <a:endParaRPr lang="zh-CN" altLang="en-US" sz="1400" spc="150" dirty="0">
              <a:solidFill>
                <a:srgbClr val="1F74AD">
                  <a:lumMod val="7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圆角矩形 29"/>
          <p:cNvSpPr/>
          <p:nvPr>
            <p:custDataLst>
              <p:tags r:id="rId19"/>
            </p:custDataLst>
          </p:nvPr>
        </p:nvSpPr>
        <p:spPr>
          <a:xfrm>
            <a:off x="1535084" y="2331541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1F74AD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圆角矩形 30"/>
          <p:cNvSpPr/>
          <p:nvPr>
            <p:custDataLst>
              <p:tags r:id="rId20"/>
            </p:custDataLst>
          </p:nvPr>
        </p:nvSpPr>
        <p:spPr>
          <a:xfrm>
            <a:off x="3171274" y="2331541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1F74AD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>
            <p:custDataLst>
              <p:tags r:id="rId21"/>
            </p:custDataLst>
          </p:nvPr>
        </p:nvSpPr>
        <p:spPr>
          <a:xfrm>
            <a:off x="1152256" y="4408247"/>
            <a:ext cx="2590635" cy="440512"/>
          </a:xfrm>
          <a:custGeom>
            <a:avLst/>
            <a:gdLst>
              <a:gd name="connsiteX0" fmla="*/ 1738223 w 2130725"/>
              <a:gd name="connsiteY0" fmla="*/ 60387 h 362309"/>
              <a:gd name="connsiteX1" fmla="*/ 1621767 w 2130725"/>
              <a:gd name="connsiteY1" fmla="*/ 176843 h 362309"/>
              <a:gd name="connsiteX2" fmla="*/ 1738223 w 2130725"/>
              <a:gd name="connsiteY2" fmla="*/ 293299 h 362309"/>
              <a:gd name="connsiteX3" fmla="*/ 1854679 w 2130725"/>
              <a:gd name="connsiteY3" fmla="*/ 176843 h 362309"/>
              <a:gd name="connsiteX4" fmla="*/ 1738223 w 2130725"/>
              <a:gd name="connsiteY4" fmla="*/ 60387 h 362309"/>
              <a:gd name="connsiteX5" fmla="*/ 392502 w 2130725"/>
              <a:gd name="connsiteY5" fmla="*/ 60387 h 362309"/>
              <a:gd name="connsiteX6" fmla="*/ 276046 w 2130725"/>
              <a:gd name="connsiteY6" fmla="*/ 176843 h 362309"/>
              <a:gd name="connsiteX7" fmla="*/ 392502 w 2130725"/>
              <a:gd name="connsiteY7" fmla="*/ 293299 h 362309"/>
              <a:gd name="connsiteX8" fmla="*/ 508958 w 2130725"/>
              <a:gd name="connsiteY8" fmla="*/ 176843 h 362309"/>
              <a:gd name="connsiteX9" fmla="*/ 392502 w 2130725"/>
              <a:gd name="connsiteY9" fmla="*/ 60387 h 362309"/>
              <a:gd name="connsiteX10" fmla="*/ 0 w 2130725"/>
              <a:gd name="connsiteY10" fmla="*/ 0 h 362309"/>
              <a:gd name="connsiteX11" fmla="*/ 2130725 w 2130725"/>
              <a:gd name="connsiteY11" fmla="*/ 0 h 362309"/>
              <a:gd name="connsiteX12" fmla="*/ 2130725 w 2130725"/>
              <a:gd name="connsiteY12" fmla="*/ 362309 h 362309"/>
              <a:gd name="connsiteX13" fmla="*/ 0 w 2130725"/>
              <a:gd name="connsiteY13" fmla="*/ 362309 h 36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30725" h="362309">
                <a:moveTo>
                  <a:pt x="1738223" y="60387"/>
                </a:moveTo>
                <a:cubicBezTo>
                  <a:pt x="1673906" y="60387"/>
                  <a:pt x="1621767" y="112526"/>
                  <a:pt x="1621767" y="176843"/>
                </a:cubicBezTo>
                <a:cubicBezTo>
                  <a:pt x="1621767" y="241160"/>
                  <a:pt x="1673906" y="293299"/>
                  <a:pt x="1738223" y="293299"/>
                </a:cubicBezTo>
                <a:cubicBezTo>
                  <a:pt x="1802540" y="293299"/>
                  <a:pt x="1854679" y="241160"/>
                  <a:pt x="1854679" y="176843"/>
                </a:cubicBezTo>
                <a:cubicBezTo>
                  <a:pt x="1854679" y="112526"/>
                  <a:pt x="1802540" y="60387"/>
                  <a:pt x="1738223" y="60387"/>
                </a:cubicBezTo>
                <a:close/>
                <a:moveTo>
                  <a:pt x="392502" y="60387"/>
                </a:moveTo>
                <a:cubicBezTo>
                  <a:pt x="328185" y="60387"/>
                  <a:pt x="276046" y="112526"/>
                  <a:pt x="276046" y="176843"/>
                </a:cubicBezTo>
                <a:cubicBezTo>
                  <a:pt x="276046" y="241160"/>
                  <a:pt x="328185" y="293299"/>
                  <a:pt x="392502" y="293299"/>
                </a:cubicBezTo>
                <a:cubicBezTo>
                  <a:pt x="456819" y="293299"/>
                  <a:pt x="508958" y="241160"/>
                  <a:pt x="508958" y="176843"/>
                </a:cubicBezTo>
                <a:cubicBezTo>
                  <a:pt x="508958" y="112526"/>
                  <a:pt x="456819" y="60387"/>
                  <a:pt x="392502" y="60387"/>
                </a:cubicBezTo>
                <a:close/>
                <a:moveTo>
                  <a:pt x="0" y="0"/>
                </a:moveTo>
                <a:lnTo>
                  <a:pt x="2130725" y="0"/>
                </a:lnTo>
                <a:lnTo>
                  <a:pt x="2130725" y="362309"/>
                </a:lnTo>
                <a:lnTo>
                  <a:pt x="0" y="362309"/>
                </a:lnTo>
                <a:close/>
              </a:path>
            </a:pathLst>
          </a:custGeom>
          <a:solidFill>
            <a:srgbClr val="69A35B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95000"/>
          </a:bodyPr>
          <a:p>
            <a:pPr algn="ctr">
              <a:lnSpc>
                <a:spcPct val="130000"/>
              </a:lnSpc>
            </a:pPr>
            <a:r>
              <a:rPr lang="en-US" altLang="zh-CN" spc="15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</a:t>
            </a:r>
            <a:endParaRPr lang="en-US" altLang="zh-CN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>
            <p:custDataLst>
              <p:tags r:id="rId22"/>
            </p:custDataLst>
          </p:nvPr>
        </p:nvSpPr>
        <p:spPr>
          <a:xfrm>
            <a:off x="1152256" y="4848758"/>
            <a:ext cx="2590635" cy="1316076"/>
          </a:xfrm>
          <a:prstGeom prst="rect">
            <a:avLst/>
          </a:prstGeom>
          <a:solidFill>
            <a:srgbClr val="69A35B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bIns="46800" rtlCol="0" anchor="ctr">
            <a:noAutofit/>
          </a:bodyPr>
          <a:p>
            <a:pPr algn="ctr">
              <a:lnSpc>
                <a:spcPct val="120000"/>
              </a:lnSpc>
            </a:pPr>
            <a:endParaRPr lang="zh-CN" altLang="en-US" sz="1400" spc="150" dirty="0">
              <a:solidFill>
                <a:srgbClr val="69A35B">
                  <a:lumMod val="7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圆角矩形 34"/>
          <p:cNvSpPr/>
          <p:nvPr>
            <p:custDataLst>
              <p:tags r:id="rId23"/>
            </p:custDataLst>
          </p:nvPr>
        </p:nvSpPr>
        <p:spPr>
          <a:xfrm>
            <a:off x="1535084" y="4177500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69A35B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圆角矩形 39"/>
          <p:cNvSpPr/>
          <p:nvPr>
            <p:custDataLst>
              <p:tags r:id="rId24"/>
            </p:custDataLst>
          </p:nvPr>
        </p:nvSpPr>
        <p:spPr>
          <a:xfrm>
            <a:off x="3171274" y="4177500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69A35B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任意多边形 86"/>
          <p:cNvSpPr/>
          <p:nvPr>
            <p:custDataLst>
              <p:tags r:id="rId25"/>
            </p:custDataLst>
          </p:nvPr>
        </p:nvSpPr>
        <p:spPr>
          <a:xfrm>
            <a:off x="8682928" y="4408247"/>
            <a:ext cx="2590635" cy="440512"/>
          </a:xfrm>
          <a:custGeom>
            <a:avLst/>
            <a:gdLst>
              <a:gd name="connsiteX0" fmla="*/ 1738223 w 2130725"/>
              <a:gd name="connsiteY0" fmla="*/ 60387 h 362309"/>
              <a:gd name="connsiteX1" fmla="*/ 1621767 w 2130725"/>
              <a:gd name="connsiteY1" fmla="*/ 176843 h 362309"/>
              <a:gd name="connsiteX2" fmla="*/ 1738223 w 2130725"/>
              <a:gd name="connsiteY2" fmla="*/ 293299 h 362309"/>
              <a:gd name="connsiteX3" fmla="*/ 1854679 w 2130725"/>
              <a:gd name="connsiteY3" fmla="*/ 176843 h 362309"/>
              <a:gd name="connsiteX4" fmla="*/ 1738223 w 2130725"/>
              <a:gd name="connsiteY4" fmla="*/ 60387 h 362309"/>
              <a:gd name="connsiteX5" fmla="*/ 392502 w 2130725"/>
              <a:gd name="connsiteY5" fmla="*/ 60387 h 362309"/>
              <a:gd name="connsiteX6" fmla="*/ 276046 w 2130725"/>
              <a:gd name="connsiteY6" fmla="*/ 176843 h 362309"/>
              <a:gd name="connsiteX7" fmla="*/ 392502 w 2130725"/>
              <a:gd name="connsiteY7" fmla="*/ 293299 h 362309"/>
              <a:gd name="connsiteX8" fmla="*/ 508958 w 2130725"/>
              <a:gd name="connsiteY8" fmla="*/ 176843 h 362309"/>
              <a:gd name="connsiteX9" fmla="*/ 392502 w 2130725"/>
              <a:gd name="connsiteY9" fmla="*/ 60387 h 362309"/>
              <a:gd name="connsiteX10" fmla="*/ 0 w 2130725"/>
              <a:gd name="connsiteY10" fmla="*/ 0 h 362309"/>
              <a:gd name="connsiteX11" fmla="*/ 2130725 w 2130725"/>
              <a:gd name="connsiteY11" fmla="*/ 0 h 362309"/>
              <a:gd name="connsiteX12" fmla="*/ 2130725 w 2130725"/>
              <a:gd name="connsiteY12" fmla="*/ 362309 h 362309"/>
              <a:gd name="connsiteX13" fmla="*/ 0 w 2130725"/>
              <a:gd name="connsiteY13" fmla="*/ 362309 h 362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130725" h="362309">
                <a:moveTo>
                  <a:pt x="1738223" y="60387"/>
                </a:moveTo>
                <a:cubicBezTo>
                  <a:pt x="1673906" y="60387"/>
                  <a:pt x="1621767" y="112526"/>
                  <a:pt x="1621767" y="176843"/>
                </a:cubicBezTo>
                <a:cubicBezTo>
                  <a:pt x="1621767" y="241160"/>
                  <a:pt x="1673906" y="293299"/>
                  <a:pt x="1738223" y="293299"/>
                </a:cubicBezTo>
                <a:cubicBezTo>
                  <a:pt x="1802540" y="293299"/>
                  <a:pt x="1854679" y="241160"/>
                  <a:pt x="1854679" y="176843"/>
                </a:cubicBezTo>
                <a:cubicBezTo>
                  <a:pt x="1854679" y="112526"/>
                  <a:pt x="1802540" y="60387"/>
                  <a:pt x="1738223" y="60387"/>
                </a:cubicBezTo>
                <a:close/>
                <a:moveTo>
                  <a:pt x="392502" y="60387"/>
                </a:moveTo>
                <a:cubicBezTo>
                  <a:pt x="328185" y="60387"/>
                  <a:pt x="276046" y="112526"/>
                  <a:pt x="276046" y="176843"/>
                </a:cubicBezTo>
                <a:cubicBezTo>
                  <a:pt x="276046" y="241160"/>
                  <a:pt x="328185" y="293299"/>
                  <a:pt x="392502" y="293299"/>
                </a:cubicBezTo>
                <a:cubicBezTo>
                  <a:pt x="456819" y="293299"/>
                  <a:pt x="508958" y="241160"/>
                  <a:pt x="508958" y="176843"/>
                </a:cubicBezTo>
                <a:cubicBezTo>
                  <a:pt x="508958" y="112526"/>
                  <a:pt x="456819" y="60387"/>
                  <a:pt x="392502" y="60387"/>
                </a:cubicBezTo>
                <a:close/>
                <a:moveTo>
                  <a:pt x="0" y="0"/>
                </a:moveTo>
                <a:lnTo>
                  <a:pt x="2130725" y="0"/>
                </a:lnTo>
                <a:lnTo>
                  <a:pt x="2130725" y="362309"/>
                </a:lnTo>
                <a:lnTo>
                  <a:pt x="0" y="36230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 fontScale="95000"/>
          </a:bodyPr>
          <a:p>
            <a:pPr algn="ctr">
              <a:lnSpc>
                <a:spcPct val="130000"/>
              </a:lnSpc>
            </a:pPr>
            <a:r>
              <a:rPr lang="en-US" altLang="zh-CN" spc="150" dirty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</a:t>
            </a:r>
            <a:endParaRPr lang="en-US" altLang="zh-CN" spc="15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矩形 87"/>
          <p:cNvSpPr/>
          <p:nvPr>
            <p:custDataLst>
              <p:tags r:id="rId26"/>
            </p:custDataLst>
          </p:nvPr>
        </p:nvSpPr>
        <p:spPr>
          <a:xfrm>
            <a:off x="8682928" y="4848758"/>
            <a:ext cx="2590635" cy="1316076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  <a:ln>
            <a:noFill/>
          </a:ln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bIns="46800" rtlCol="0" anchor="ctr">
            <a:noAutofit/>
          </a:bodyPr>
          <a:p>
            <a:pPr algn="ctr">
              <a:lnSpc>
                <a:spcPct val="120000"/>
              </a:lnSpc>
            </a:pPr>
            <a:endParaRPr lang="zh-CN" altLang="en-US" sz="1400" spc="150" dirty="0">
              <a:solidFill>
                <a:srgbClr val="FFC000">
                  <a:lumMod val="7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圆角矩形 88"/>
          <p:cNvSpPr/>
          <p:nvPr>
            <p:custDataLst>
              <p:tags r:id="rId27"/>
            </p:custDataLst>
          </p:nvPr>
        </p:nvSpPr>
        <p:spPr>
          <a:xfrm>
            <a:off x="9065756" y="4177500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FFC000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圆角矩形 89"/>
          <p:cNvSpPr/>
          <p:nvPr>
            <p:custDataLst>
              <p:tags r:id="rId28"/>
            </p:custDataLst>
          </p:nvPr>
        </p:nvSpPr>
        <p:spPr>
          <a:xfrm>
            <a:off x="10701946" y="4177500"/>
            <a:ext cx="188791" cy="545395"/>
          </a:xfrm>
          <a:prstGeom prst="roundRect">
            <a:avLst>
              <a:gd name="adj" fmla="val 50000"/>
            </a:avLst>
          </a:prstGeom>
          <a:solidFill>
            <a:srgbClr val="FFC000">
              <a:lumMod val="60000"/>
              <a:lumOff val="40000"/>
            </a:srgbClr>
          </a:solidFill>
          <a:ln>
            <a:solidFill>
              <a:sysClr val="window" lastClr="FFFFFF"/>
            </a:solidFill>
          </a:ln>
          <a:effectLst/>
        </p:spPr>
        <p:style>
          <a:lnRef idx="2">
            <a:srgbClr val="1F74AD">
              <a:shade val="50000"/>
            </a:srgbClr>
          </a:lnRef>
          <a:fillRef idx="1">
            <a:srgbClr val="1F74AD"/>
          </a:fillRef>
          <a:effectRef idx="0">
            <a:srgbClr val="1F74AD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29"/>
            </p:custDataLst>
          </p:nvPr>
        </p:nvSpPr>
        <p:spPr>
          <a:xfrm>
            <a:off x="1152256" y="3055238"/>
            <a:ext cx="2590635" cy="1263636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1600" b="1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进一步加快经济发展，提高老年人生活质量</a:t>
            </a:r>
            <a:endParaRPr lang="zh-CN" altLang="en-US" sz="1600" b="1" spc="1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>
            <p:custDataLst>
              <p:tags r:id="rId30"/>
            </p:custDataLst>
          </p:nvPr>
        </p:nvSpPr>
        <p:spPr>
          <a:xfrm>
            <a:off x="4917592" y="3042304"/>
            <a:ext cx="2590635" cy="1263636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1600" b="1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弘扬尊老敬老的社会风气，建立起健康和谐的代际关系</a:t>
            </a:r>
            <a:endParaRPr lang="zh-CN" altLang="en-US" sz="1600" b="1" spc="1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>
            <p:custDataLst>
              <p:tags r:id="rId31"/>
            </p:custDataLst>
          </p:nvPr>
        </p:nvSpPr>
        <p:spPr>
          <a:xfrm>
            <a:off x="8682928" y="3042304"/>
            <a:ext cx="2590635" cy="1263636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1600" b="1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大力发展，全面提高人口素质，为老年人心理健康创造前提条件</a:t>
            </a:r>
            <a:endParaRPr lang="zh-CN" altLang="en-US" sz="1600" b="1" spc="1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>
            <p:custDataLst>
              <p:tags r:id="rId32"/>
            </p:custDataLst>
          </p:nvPr>
        </p:nvSpPr>
        <p:spPr>
          <a:xfrm>
            <a:off x="1152256" y="4888262"/>
            <a:ext cx="2590635" cy="1263636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1600" b="1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普及健康教育，强化健康管理</a:t>
            </a:r>
            <a:endParaRPr lang="zh-CN" altLang="en-US" sz="1600" b="1" spc="1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>
            <p:custDataLst>
              <p:tags r:id="rId33"/>
            </p:custDataLst>
          </p:nvPr>
        </p:nvSpPr>
        <p:spPr>
          <a:xfrm>
            <a:off x="4917592" y="4888262"/>
            <a:ext cx="2590635" cy="1263636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1600" b="1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大力宣扬老年心理保健成功的典型，广泛宣传老年心理保健工作</a:t>
            </a:r>
            <a:endParaRPr lang="zh-CN" altLang="en-US" sz="1600" b="1" spc="1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>
            <p:custDataLst>
              <p:tags r:id="rId34"/>
            </p:custDataLst>
          </p:nvPr>
        </p:nvSpPr>
        <p:spPr>
          <a:xfrm>
            <a:off x="8682928" y="4888262"/>
            <a:ext cx="2590635" cy="1263636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p>
            <a:pPr algn="ctr">
              <a:lnSpc>
                <a:spcPct val="120000"/>
              </a:lnSpc>
            </a:pPr>
            <a:r>
              <a:rPr lang="zh-CN" altLang="en-US" sz="1600" b="1" spc="15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提高老年健康服务队伍的整体水平</a:t>
            </a:r>
            <a:endParaRPr lang="zh-CN" altLang="en-US" sz="1600" b="1" spc="1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识别心理卫生与老年心理卫生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05105" y="1430655"/>
            <a:ext cx="3228975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心理卫生</a:t>
            </a:r>
            <a:endParaRPr lang="zh-CN" altLang="en-US" sz="32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79195" y="2287905"/>
            <a:ext cx="10138410" cy="1210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心理卫生的本意是维护和促进心理健康，但在实际生活中它有三个含义：心理卫生学、心理卫生工作、心理健康状态。</a:t>
            </a:r>
            <a:endParaRPr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62100" y="4860925"/>
            <a:ext cx="9072880" cy="1210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en-US"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</a:t>
            </a:r>
            <a:r>
              <a:rPr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人的生理活动会影响心理活动，当生理发生障碍时则</a:t>
            </a:r>
            <a:endParaRPr sz="2800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sz="2800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会引起心理的异常。</a:t>
            </a:r>
            <a:endParaRPr lang="zh-CN" altLang="en-US"/>
          </a:p>
        </p:txBody>
      </p:sp>
      <p:sp>
        <p:nvSpPr>
          <p:cNvPr id="11" name="MH_SubTitle_1"/>
          <p:cNvSpPr/>
          <p:nvPr>
            <p:custDataLst>
              <p:tags r:id="rId4"/>
            </p:custDataLst>
          </p:nvPr>
        </p:nvSpPr>
        <p:spPr>
          <a:xfrm>
            <a:off x="628015" y="4041140"/>
            <a:ext cx="4345305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心理卫生的重要性</a:t>
            </a:r>
            <a:endParaRPr lang="zh-CN" altLang="en-US" sz="32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识别心理卫生与老年心理卫生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05105" y="1430655"/>
            <a:ext cx="4345305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老年人心理卫生</a:t>
            </a:r>
            <a:endParaRPr lang="zh-CN" altLang="en-US" sz="32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5" name="Freeform 9"/>
          <p:cNvSpPr/>
          <p:nvPr>
            <p:custDataLst>
              <p:tags r:id="rId4"/>
            </p:custDataLst>
          </p:nvPr>
        </p:nvSpPr>
        <p:spPr bwMode="auto">
          <a:xfrm rot="21252758">
            <a:off x="4584218" y="2543039"/>
            <a:ext cx="1350296" cy="1554114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1D6DC2"/>
          </a:solidFill>
          <a:ln w="6350">
            <a:noFill/>
          </a:ln>
        </p:spPr>
        <p:txBody>
          <a:bodyPr lIns="121912" tIns="60956" rIns="121912" bIns="60956"/>
          <a:lstStyle/>
          <a:p>
            <a:pPr>
              <a:lnSpc>
                <a:spcPct val="120000"/>
              </a:lnSpc>
            </a:pPr>
            <a:endParaRPr lang="zh-CN" altLang="en-US" sz="169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2" name="Freeform 26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5028659" y="3084861"/>
            <a:ext cx="465619" cy="470045"/>
          </a:xfrm>
          <a:custGeom>
            <a:avLst/>
            <a:gdLst>
              <a:gd name="T0" fmla="*/ 52 w 105"/>
              <a:gd name="T1" fmla="*/ 0 h 106"/>
              <a:gd name="T2" fmla="*/ 89 w 105"/>
              <a:gd name="T3" fmla="*/ 16 h 106"/>
              <a:gd name="T4" fmla="*/ 90 w 105"/>
              <a:gd name="T5" fmla="*/ 16 h 106"/>
              <a:gd name="T6" fmla="*/ 105 w 105"/>
              <a:gd name="T7" fmla="*/ 53 h 106"/>
              <a:gd name="T8" fmla="*/ 89 w 105"/>
              <a:gd name="T9" fmla="*/ 90 h 106"/>
              <a:gd name="T10" fmla="*/ 89 w 105"/>
              <a:gd name="T11" fmla="*/ 90 h 106"/>
              <a:gd name="T12" fmla="*/ 52 w 105"/>
              <a:gd name="T13" fmla="*/ 106 h 106"/>
              <a:gd name="T14" fmla="*/ 15 w 105"/>
              <a:gd name="T15" fmla="*/ 90 h 106"/>
              <a:gd name="T16" fmla="*/ 0 w 105"/>
              <a:gd name="T17" fmla="*/ 53 h 106"/>
              <a:gd name="T18" fmla="*/ 15 w 105"/>
              <a:gd name="T19" fmla="*/ 16 h 106"/>
              <a:gd name="T20" fmla="*/ 15 w 105"/>
              <a:gd name="T21" fmla="*/ 16 h 106"/>
              <a:gd name="T22" fmla="*/ 15 w 105"/>
              <a:gd name="T23" fmla="*/ 16 h 106"/>
              <a:gd name="T24" fmla="*/ 52 w 105"/>
              <a:gd name="T25" fmla="*/ 0 h 106"/>
              <a:gd name="T26" fmla="*/ 75 w 105"/>
              <a:gd name="T27" fmla="*/ 49 h 106"/>
              <a:gd name="T28" fmla="*/ 75 w 105"/>
              <a:gd name="T29" fmla="*/ 49 h 106"/>
              <a:gd name="T30" fmla="*/ 56 w 105"/>
              <a:gd name="T31" fmla="*/ 49 h 106"/>
              <a:gd name="T32" fmla="*/ 56 w 105"/>
              <a:gd name="T33" fmla="*/ 17 h 106"/>
              <a:gd name="T34" fmla="*/ 52 w 105"/>
              <a:gd name="T35" fmla="*/ 13 h 106"/>
              <a:gd name="T36" fmla="*/ 48 w 105"/>
              <a:gd name="T37" fmla="*/ 17 h 106"/>
              <a:gd name="T38" fmla="*/ 48 w 105"/>
              <a:gd name="T39" fmla="*/ 53 h 106"/>
              <a:gd name="T40" fmla="*/ 48 w 105"/>
              <a:gd name="T41" fmla="*/ 53 h 106"/>
              <a:gd name="T42" fmla="*/ 52 w 105"/>
              <a:gd name="T43" fmla="*/ 57 h 106"/>
              <a:gd name="T44" fmla="*/ 75 w 105"/>
              <a:gd name="T45" fmla="*/ 57 h 106"/>
              <a:gd name="T46" fmla="*/ 79 w 105"/>
              <a:gd name="T47" fmla="*/ 53 h 106"/>
              <a:gd name="T48" fmla="*/ 75 w 105"/>
              <a:gd name="T49" fmla="*/ 49 h 106"/>
              <a:gd name="T50" fmla="*/ 84 w 105"/>
              <a:gd name="T51" fmla="*/ 22 h 106"/>
              <a:gd name="T52" fmla="*/ 84 w 105"/>
              <a:gd name="T53" fmla="*/ 22 h 106"/>
              <a:gd name="T54" fmla="*/ 52 w 105"/>
              <a:gd name="T55" fmla="*/ 8 h 106"/>
              <a:gd name="T56" fmla="*/ 21 w 105"/>
              <a:gd name="T57" fmla="*/ 21 h 106"/>
              <a:gd name="T58" fmla="*/ 21 w 105"/>
              <a:gd name="T59" fmla="*/ 22 h 106"/>
              <a:gd name="T60" fmla="*/ 8 w 105"/>
              <a:gd name="T61" fmla="*/ 53 h 106"/>
              <a:gd name="T62" fmla="*/ 21 w 105"/>
              <a:gd name="T63" fmla="*/ 84 h 106"/>
              <a:gd name="T64" fmla="*/ 52 w 105"/>
              <a:gd name="T65" fmla="*/ 98 h 106"/>
              <a:gd name="T66" fmla="*/ 83 w 105"/>
              <a:gd name="T67" fmla="*/ 85 h 106"/>
              <a:gd name="T68" fmla="*/ 84 w 105"/>
              <a:gd name="T69" fmla="*/ 84 h 106"/>
              <a:gd name="T70" fmla="*/ 97 w 105"/>
              <a:gd name="T71" fmla="*/ 53 h 106"/>
              <a:gd name="T72" fmla="*/ 84 w 105"/>
              <a:gd name="T73" fmla="*/ 22 h 106"/>
              <a:gd name="T74" fmla="*/ 84 w 105"/>
              <a:gd name="T75" fmla="*/ 2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06">
                <a:moveTo>
                  <a:pt x="52" y="0"/>
                </a:moveTo>
                <a:cubicBezTo>
                  <a:pt x="67" y="0"/>
                  <a:pt x="80" y="6"/>
                  <a:pt x="89" y="16"/>
                </a:cubicBezTo>
                <a:cubicBezTo>
                  <a:pt x="90" y="16"/>
                  <a:pt x="90" y="16"/>
                  <a:pt x="90" y="16"/>
                </a:cubicBezTo>
                <a:cubicBezTo>
                  <a:pt x="99" y="26"/>
                  <a:pt x="105" y="39"/>
                  <a:pt x="105" y="53"/>
                </a:cubicBezTo>
                <a:cubicBezTo>
                  <a:pt x="105" y="68"/>
                  <a:pt x="99" y="81"/>
                  <a:pt x="89" y="90"/>
                </a:cubicBezTo>
                <a:cubicBezTo>
                  <a:pt x="89" y="90"/>
                  <a:pt x="89" y="90"/>
                  <a:pt x="89" y="90"/>
                </a:cubicBezTo>
                <a:cubicBezTo>
                  <a:pt x="80" y="100"/>
                  <a:pt x="67" y="106"/>
                  <a:pt x="52" y="106"/>
                </a:cubicBezTo>
                <a:cubicBezTo>
                  <a:pt x="38" y="106"/>
                  <a:pt x="24" y="100"/>
                  <a:pt x="15" y="90"/>
                </a:cubicBezTo>
                <a:cubicBezTo>
                  <a:pt x="5" y="81"/>
                  <a:pt x="0" y="68"/>
                  <a:pt x="0" y="53"/>
                </a:cubicBezTo>
                <a:cubicBezTo>
                  <a:pt x="0" y="39"/>
                  <a:pt x="5" y="25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24" y="6"/>
                  <a:pt x="38" y="0"/>
                  <a:pt x="52" y="0"/>
                </a:cubicBezTo>
                <a:close/>
                <a:moveTo>
                  <a:pt x="75" y="49"/>
                </a:moveTo>
                <a:cubicBezTo>
                  <a:pt x="75" y="49"/>
                  <a:pt x="75" y="49"/>
                  <a:pt x="75" y="49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5"/>
                  <a:pt x="54" y="13"/>
                  <a:pt x="52" y="13"/>
                </a:cubicBezTo>
                <a:cubicBezTo>
                  <a:pt x="50" y="13"/>
                  <a:pt x="48" y="15"/>
                  <a:pt x="48" y="17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3"/>
                  <a:pt x="48" y="53"/>
                  <a:pt x="48" y="53"/>
                </a:cubicBezTo>
                <a:cubicBezTo>
                  <a:pt x="48" y="55"/>
                  <a:pt x="50" y="57"/>
                  <a:pt x="52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7" y="57"/>
                  <a:pt x="79" y="55"/>
                  <a:pt x="79" y="53"/>
                </a:cubicBezTo>
                <a:cubicBezTo>
                  <a:pt x="79" y="51"/>
                  <a:pt x="77" y="49"/>
                  <a:pt x="75" y="49"/>
                </a:cubicBezTo>
                <a:close/>
                <a:moveTo>
                  <a:pt x="84" y="22"/>
                </a:moveTo>
                <a:cubicBezTo>
                  <a:pt x="84" y="22"/>
                  <a:pt x="84" y="22"/>
                  <a:pt x="84" y="22"/>
                </a:cubicBezTo>
                <a:cubicBezTo>
                  <a:pt x="76" y="13"/>
                  <a:pt x="64" y="8"/>
                  <a:pt x="52" y="8"/>
                </a:cubicBezTo>
                <a:cubicBezTo>
                  <a:pt x="40" y="8"/>
                  <a:pt x="29" y="13"/>
                  <a:pt x="21" y="21"/>
                </a:cubicBezTo>
                <a:cubicBezTo>
                  <a:pt x="21" y="22"/>
                  <a:pt x="21" y="22"/>
                  <a:pt x="21" y="22"/>
                </a:cubicBezTo>
                <a:cubicBezTo>
                  <a:pt x="13" y="30"/>
                  <a:pt x="8" y="41"/>
                  <a:pt x="8" y="53"/>
                </a:cubicBezTo>
                <a:cubicBezTo>
                  <a:pt x="8" y="65"/>
                  <a:pt x="13" y="76"/>
                  <a:pt x="21" y="84"/>
                </a:cubicBezTo>
                <a:cubicBezTo>
                  <a:pt x="29" y="93"/>
                  <a:pt x="40" y="98"/>
                  <a:pt x="52" y="98"/>
                </a:cubicBezTo>
                <a:cubicBezTo>
                  <a:pt x="64" y="98"/>
                  <a:pt x="75" y="93"/>
                  <a:pt x="83" y="85"/>
                </a:cubicBezTo>
                <a:cubicBezTo>
                  <a:pt x="84" y="84"/>
                  <a:pt x="84" y="84"/>
                  <a:pt x="84" y="84"/>
                </a:cubicBezTo>
                <a:cubicBezTo>
                  <a:pt x="92" y="76"/>
                  <a:pt x="97" y="65"/>
                  <a:pt x="97" y="53"/>
                </a:cubicBezTo>
                <a:cubicBezTo>
                  <a:pt x="97" y="41"/>
                  <a:pt x="92" y="30"/>
                  <a:pt x="84" y="22"/>
                </a:cubicBezTo>
                <a:cubicBezTo>
                  <a:pt x="84" y="22"/>
                  <a:pt x="84" y="22"/>
                  <a:pt x="84" y="22"/>
                </a:cubicBezTo>
                <a:close/>
              </a:path>
            </a:pathLst>
          </a:custGeom>
          <a:solidFill>
            <a:srgbClr val="FFFFFF"/>
          </a:solidFill>
          <a:ln w="6350">
            <a:noFill/>
          </a:ln>
        </p:spPr>
        <p:txBody>
          <a:bodyPr vert="horz" wrap="square" lIns="121912" tIns="60956" rIns="121912" bIns="6095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69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4" name="Freeform 8"/>
          <p:cNvSpPr/>
          <p:nvPr>
            <p:custDataLst>
              <p:tags r:id="rId6"/>
            </p:custDataLst>
          </p:nvPr>
        </p:nvSpPr>
        <p:spPr bwMode="auto">
          <a:xfrm rot="378852">
            <a:off x="6006981" y="2550789"/>
            <a:ext cx="1350296" cy="1554114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0088D5"/>
          </a:solidFill>
          <a:ln w="6350">
            <a:noFill/>
          </a:ln>
        </p:spPr>
        <p:txBody>
          <a:bodyPr lIns="121912" tIns="60956" rIns="121912" bIns="60956"/>
          <a:lstStyle/>
          <a:p>
            <a:pPr>
              <a:lnSpc>
                <a:spcPct val="120000"/>
              </a:lnSpc>
            </a:pPr>
            <a:endParaRPr lang="zh-CN" altLang="en-US" sz="169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5" name="Freeform 29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6508469" y="3103271"/>
            <a:ext cx="383078" cy="453107"/>
          </a:xfrm>
          <a:custGeom>
            <a:avLst/>
            <a:gdLst>
              <a:gd name="T0" fmla="*/ 76 w 86"/>
              <a:gd name="T1" fmla="*/ 1 h 102"/>
              <a:gd name="T2" fmla="*/ 74 w 86"/>
              <a:gd name="T3" fmla="*/ 7 h 102"/>
              <a:gd name="T4" fmla="*/ 86 w 86"/>
              <a:gd name="T5" fmla="*/ 39 h 102"/>
              <a:gd name="T6" fmla="*/ 72 w 86"/>
              <a:gd name="T7" fmla="*/ 72 h 102"/>
              <a:gd name="T8" fmla="*/ 56 w 86"/>
              <a:gd name="T9" fmla="*/ 83 h 102"/>
              <a:gd name="T10" fmla="*/ 42 w 86"/>
              <a:gd name="T11" fmla="*/ 87 h 102"/>
              <a:gd name="T12" fmla="*/ 58 w 86"/>
              <a:gd name="T13" fmla="*/ 94 h 102"/>
              <a:gd name="T14" fmla="*/ 58 w 86"/>
              <a:gd name="T15" fmla="*/ 102 h 102"/>
              <a:gd name="T16" fmla="*/ 38 w 86"/>
              <a:gd name="T17" fmla="*/ 102 h 102"/>
              <a:gd name="T18" fmla="*/ 19 w 86"/>
              <a:gd name="T19" fmla="*/ 102 h 102"/>
              <a:gd name="T20" fmla="*/ 19 w 86"/>
              <a:gd name="T21" fmla="*/ 94 h 102"/>
              <a:gd name="T22" fmla="*/ 34 w 86"/>
              <a:gd name="T23" fmla="*/ 87 h 102"/>
              <a:gd name="T24" fmla="*/ 20 w 86"/>
              <a:gd name="T25" fmla="*/ 82 h 102"/>
              <a:gd name="T26" fmla="*/ 7 w 86"/>
              <a:gd name="T27" fmla="*/ 74 h 102"/>
              <a:gd name="T28" fmla="*/ 1 w 86"/>
              <a:gd name="T29" fmla="*/ 76 h 102"/>
              <a:gd name="T30" fmla="*/ 9 w 86"/>
              <a:gd name="T31" fmla="*/ 64 h 102"/>
              <a:gd name="T32" fmla="*/ 11 w 86"/>
              <a:gd name="T33" fmla="*/ 11 h 102"/>
              <a:gd name="T34" fmla="*/ 38 w 86"/>
              <a:gd name="T35" fmla="*/ 0 h 102"/>
              <a:gd name="T36" fmla="*/ 69 w 86"/>
              <a:gd name="T37" fmla="*/ 5 h 102"/>
              <a:gd name="T38" fmla="*/ 69 w 86"/>
              <a:gd name="T39" fmla="*/ 5 h 102"/>
              <a:gd name="T40" fmla="*/ 73 w 86"/>
              <a:gd name="T41" fmla="*/ 1 h 102"/>
              <a:gd name="T42" fmla="*/ 70 w 86"/>
              <a:gd name="T43" fmla="*/ 10 h 102"/>
              <a:gd name="T44" fmla="*/ 77 w 86"/>
              <a:gd name="T45" fmla="*/ 39 h 102"/>
              <a:gd name="T46" fmla="*/ 65 w 86"/>
              <a:gd name="T47" fmla="*/ 66 h 102"/>
              <a:gd name="T48" fmla="*/ 13 w 86"/>
              <a:gd name="T49" fmla="*/ 67 h 102"/>
              <a:gd name="T50" fmla="*/ 22 w 86"/>
              <a:gd name="T51" fmla="*/ 78 h 102"/>
              <a:gd name="T52" fmla="*/ 55 w 86"/>
              <a:gd name="T53" fmla="*/ 78 h 102"/>
              <a:gd name="T54" fmla="*/ 69 w 86"/>
              <a:gd name="T55" fmla="*/ 69 h 102"/>
              <a:gd name="T56" fmla="*/ 69 w 86"/>
              <a:gd name="T57" fmla="*/ 69 h 102"/>
              <a:gd name="T58" fmla="*/ 81 w 86"/>
              <a:gd name="T59" fmla="*/ 39 h 102"/>
              <a:gd name="T60" fmla="*/ 70 w 86"/>
              <a:gd name="T61" fmla="*/ 10 h 102"/>
              <a:gd name="T62" fmla="*/ 60 w 86"/>
              <a:gd name="T63" fmla="*/ 17 h 102"/>
              <a:gd name="T64" fmla="*/ 17 w 86"/>
              <a:gd name="T65" fmla="*/ 17 h 102"/>
              <a:gd name="T66" fmla="*/ 17 w 86"/>
              <a:gd name="T67" fmla="*/ 60 h 102"/>
              <a:gd name="T68" fmla="*/ 60 w 86"/>
              <a:gd name="T69" fmla="*/ 60 h 102"/>
              <a:gd name="T70" fmla="*/ 69 w 86"/>
              <a:gd name="T71" fmla="*/ 39 h 102"/>
              <a:gd name="T72" fmla="*/ 60 w 86"/>
              <a:gd name="T73" fmla="*/ 1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6" h="102">
                <a:moveTo>
                  <a:pt x="73" y="1"/>
                </a:moveTo>
                <a:cubicBezTo>
                  <a:pt x="74" y="0"/>
                  <a:pt x="75" y="0"/>
                  <a:pt x="76" y="1"/>
                </a:cubicBezTo>
                <a:cubicBezTo>
                  <a:pt x="77" y="2"/>
                  <a:pt x="77" y="3"/>
                  <a:pt x="76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11"/>
                  <a:pt x="80" y="15"/>
                  <a:pt x="82" y="20"/>
                </a:cubicBezTo>
                <a:cubicBezTo>
                  <a:pt x="85" y="26"/>
                  <a:pt x="86" y="32"/>
                  <a:pt x="86" y="39"/>
                </a:cubicBezTo>
                <a:cubicBezTo>
                  <a:pt x="86" y="45"/>
                  <a:pt x="85" y="51"/>
                  <a:pt x="82" y="57"/>
                </a:cubicBezTo>
                <a:cubicBezTo>
                  <a:pt x="80" y="63"/>
                  <a:pt x="76" y="68"/>
                  <a:pt x="72" y="72"/>
                </a:cubicBezTo>
                <a:cubicBezTo>
                  <a:pt x="68" y="77"/>
                  <a:pt x="62" y="80"/>
                  <a:pt x="57" y="82"/>
                </a:cubicBezTo>
                <a:cubicBezTo>
                  <a:pt x="56" y="83"/>
                  <a:pt x="56" y="83"/>
                  <a:pt x="56" y="83"/>
                </a:cubicBezTo>
                <a:cubicBezTo>
                  <a:pt x="52" y="84"/>
                  <a:pt x="47" y="85"/>
                  <a:pt x="42" y="86"/>
                </a:cubicBezTo>
                <a:cubicBezTo>
                  <a:pt x="42" y="86"/>
                  <a:pt x="42" y="86"/>
                  <a:pt x="42" y="87"/>
                </a:cubicBezTo>
                <a:cubicBezTo>
                  <a:pt x="42" y="94"/>
                  <a:pt x="42" y="94"/>
                  <a:pt x="42" y="94"/>
                </a:cubicBezTo>
                <a:cubicBezTo>
                  <a:pt x="58" y="94"/>
                  <a:pt x="58" y="94"/>
                  <a:pt x="58" y="94"/>
                </a:cubicBezTo>
                <a:cubicBezTo>
                  <a:pt x="60" y="94"/>
                  <a:pt x="62" y="96"/>
                  <a:pt x="62" y="98"/>
                </a:cubicBezTo>
                <a:cubicBezTo>
                  <a:pt x="62" y="100"/>
                  <a:pt x="60" y="102"/>
                  <a:pt x="5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19" y="102"/>
                  <a:pt x="19" y="102"/>
                  <a:pt x="19" y="102"/>
                </a:cubicBezTo>
                <a:cubicBezTo>
                  <a:pt x="17" y="102"/>
                  <a:pt x="15" y="100"/>
                  <a:pt x="15" y="98"/>
                </a:cubicBezTo>
                <a:cubicBezTo>
                  <a:pt x="15" y="96"/>
                  <a:pt x="17" y="94"/>
                  <a:pt x="19" y="94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87"/>
                  <a:pt x="34" y="87"/>
                  <a:pt x="34" y="87"/>
                </a:cubicBezTo>
                <a:cubicBezTo>
                  <a:pt x="34" y="86"/>
                  <a:pt x="34" y="86"/>
                  <a:pt x="34" y="86"/>
                </a:cubicBezTo>
                <a:cubicBezTo>
                  <a:pt x="29" y="85"/>
                  <a:pt x="25" y="84"/>
                  <a:pt x="20" y="82"/>
                </a:cubicBezTo>
                <a:cubicBezTo>
                  <a:pt x="20" y="82"/>
                  <a:pt x="20" y="82"/>
                  <a:pt x="20" y="82"/>
                </a:cubicBezTo>
                <a:cubicBezTo>
                  <a:pt x="15" y="80"/>
                  <a:pt x="11" y="77"/>
                  <a:pt x="7" y="74"/>
                </a:cubicBezTo>
                <a:cubicBezTo>
                  <a:pt x="4" y="76"/>
                  <a:pt x="4" y="76"/>
                  <a:pt x="4" y="76"/>
                </a:cubicBezTo>
                <a:cubicBezTo>
                  <a:pt x="3" y="77"/>
                  <a:pt x="2" y="77"/>
                  <a:pt x="1" y="76"/>
                </a:cubicBezTo>
                <a:cubicBezTo>
                  <a:pt x="0" y="75"/>
                  <a:pt x="0" y="74"/>
                  <a:pt x="1" y="73"/>
                </a:cubicBezTo>
                <a:cubicBezTo>
                  <a:pt x="9" y="64"/>
                  <a:pt x="9" y="64"/>
                  <a:pt x="9" y="64"/>
                </a:cubicBezTo>
                <a:cubicBezTo>
                  <a:pt x="3" y="57"/>
                  <a:pt x="0" y="48"/>
                  <a:pt x="0" y="39"/>
                </a:cubicBezTo>
                <a:cubicBezTo>
                  <a:pt x="0" y="28"/>
                  <a:pt x="4" y="18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8" y="0"/>
                  <a:pt x="38" y="0"/>
                </a:cubicBezTo>
                <a:cubicBezTo>
                  <a:pt x="48" y="0"/>
                  <a:pt x="57" y="4"/>
                  <a:pt x="64" y="10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69" y="5"/>
                  <a:pt x="69" y="5"/>
                  <a:pt x="69" y="5"/>
                </a:cubicBezTo>
                <a:cubicBezTo>
                  <a:pt x="73" y="1"/>
                  <a:pt x="73" y="1"/>
                  <a:pt x="73" y="1"/>
                </a:cubicBezTo>
                <a:close/>
                <a:moveTo>
                  <a:pt x="70" y="10"/>
                </a:moveTo>
                <a:cubicBezTo>
                  <a:pt x="70" y="10"/>
                  <a:pt x="70" y="10"/>
                  <a:pt x="70" y="10"/>
                </a:cubicBezTo>
                <a:cubicBezTo>
                  <a:pt x="67" y="13"/>
                  <a:pt x="67" y="13"/>
                  <a:pt x="67" y="13"/>
                </a:cubicBezTo>
                <a:cubicBezTo>
                  <a:pt x="73" y="20"/>
                  <a:pt x="77" y="29"/>
                  <a:pt x="77" y="39"/>
                </a:cubicBezTo>
                <a:cubicBezTo>
                  <a:pt x="77" y="49"/>
                  <a:pt x="73" y="59"/>
                  <a:pt x="66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59" y="73"/>
                  <a:pt x="49" y="77"/>
                  <a:pt x="38" y="77"/>
                </a:cubicBezTo>
                <a:cubicBezTo>
                  <a:pt x="29" y="77"/>
                  <a:pt x="20" y="73"/>
                  <a:pt x="13" y="67"/>
                </a:cubicBezTo>
                <a:cubicBezTo>
                  <a:pt x="10" y="70"/>
                  <a:pt x="10" y="70"/>
                  <a:pt x="10" y="70"/>
                </a:cubicBezTo>
                <a:cubicBezTo>
                  <a:pt x="13" y="74"/>
                  <a:pt x="18" y="76"/>
                  <a:pt x="22" y="78"/>
                </a:cubicBezTo>
                <a:cubicBezTo>
                  <a:pt x="27" y="80"/>
                  <a:pt x="33" y="81"/>
                  <a:pt x="38" y="81"/>
                </a:cubicBezTo>
                <a:cubicBezTo>
                  <a:pt x="44" y="81"/>
                  <a:pt x="50" y="80"/>
                  <a:pt x="55" y="78"/>
                </a:cubicBezTo>
                <a:cubicBezTo>
                  <a:pt x="55" y="78"/>
                  <a:pt x="55" y="78"/>
                  <a:pt x="55" y="78"/>
                </a:cubicBezTo>
                <a:cubicBezTo>
                  <a:pt x="60" y="76"/>
                  <a:pt x="65" y="73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73" y="65"/>
                  <a:pt x="76" y="60"/>
                  <a:pt x="78" y="55"/>
                </a:cubicBezTo>
                <a:cubicBezTo>
                  <a:pt x="80" y="50"/>
                  <a:pt x="81" y="44"/>
                  <a:pt x="81" y="39"/>
                </a:cubicBezTo>
                <a:cubicBezTo>
                  <a:pt x="81" y="33"/>
                  <a:pt x="80" y="27"/>
                  <a:pt x="78" y="22"/>
                </a:cubicBezTo>
                <a:cubicBezTo>
                  <a:pt x="76" y="18"/>
                  <a:pt x="73" y="14"/>
                  <a:pt x="70" y="10"/>
                </a:cubicBezTo>
                <a:close/>
                <a:moveTo>
                  <a:pt x="60" y="17"/>
                </a:moveTo>
                <a:cubicBezTo>
                  <a:pt x="60" y="17"/>
                  <a:pt x="60" y="17"/>
                  <a:pt x="60" y="17"/>
                </a:cubicBezTo>
                <a:cubicBezTo>
                  <a:pt x="54" y="11"/>
                  <a:pt x="47" y="8"/>
                  <a:pt x="38" y="8"/>
                </a:cubicBezTo>
                <a:cubicBezTo>
                  <a:pt x="30" y="8"/>
                  <a:pt x="22" y="11"/>
                  <a:pt x="17" y="17"/>
                </a:cubicBezTo>
                <a:cubicBezTo>
                  <a:pt x="11" y="22"/>
                  <a:pt x="8" y="30"/>
                  <a:pt x="8" y="39"/>
                </a:cubicBezTo>
                <a:cubicBezTo>
                  <a:pt x="8" y="47"/>
                  <a:pt x="11" y="55"/>
                  <a:pt x="17" y="60"/>
                </a:cubicBezTo>
                <a:cubicBezTo>
                  <a:pt x="22" y="66"/>
                  <a:pt x="30" y="69"/>
                  <a:pt x="38" y="69"/>
                </a:cubicBezTo>
                <a:cubicBezTo>
                  <a:pt x="47" y="69"/>
                  <a:pt x="54" y="66"/>
                  <a:pt x="60" y="60"/>
                </a:cubicBezTo>
                <a:cubicBezTo>
                  <a:pt x="60" y="60"/>
                  <a:pt x="60" y="60"/>
                  <a:pt x="60" y="60"/>
                </a:cubicBezTo>
                <a:cubicBezTo>
                  <a:pt x="66" y="55"/>
                  <a:pt x="69" y="47"/>
                  <a:pt x="69" y="39"/>
                </a:cubicBezTo>
                <a:cubicBezTo>
                  <a:pt x="69" y="30"/>
                  <a:pt x="66" y="22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lose/>
              </a:path>
            </a:pathLst>
          </a:custGeom>
          <a:solidFill>
            <a:srgbClr val="FFFFFF"/>
          </a:solidFill>
          <a:ln w="6350">
            <a:noFill/>
          </a:ln>
        </p:spPr>
        <p:txBody>
          <a:bodyPr vert="horz" wrap="square" lIns="121912" tIns="60956" rIns="121912" bIns="6095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69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7" name="Freeform 11"/>
          <p:cNvSpPr/>
          <p:nvPr>
            <p:custDataLst>
              <p:tags r:id="rId8"/>
            </p:custDataLst>
          </p:nvPr>
        </p:nvSpPr>
        <p:spPr bwMode="auto">
          <a:xfrm rot="19800000">
            <a:off x="5296067" y="4737354"/>
            <a:ext cx="1350296" cy="1554114"/>
          </a:xfrm>
          <a:custGeom>
            <a:avLst/>
            <a:gdLst>
              <a:gd name="T0" fmla="*/ 638 w 638"/>
              <a:gd name="T1" fmla="*/ 552 h 734"/>
              <a:gd name="T2" fmla="*/ 638 w 638"/>
              <a:gd name="T3" fmla="*/ 183 h 734"/>
              <a:gd name="T4" fmla="*/ 319 w 638"/>
              <a:gd name="T5" fmla="*/ 0 h 734"/>
              <a:gd name="T6" fmla="*/ 0 w 638"/>
              <a:gd name="T7" fmla="*/ 183 h 734"/>
              <a:gd name="T8" fmla="*/ 0 w 638"/>
              <a:gd name="T9" fmla="*/ 552 h 734"/>
              <a:gd name="T10" fmla="*/ 319 w 638"/>
              <a:gd name="T11" fmla="*/ 734 h 734"/>
              <a:gd name="T12" fmla="*/ 638 w 638"/>
              <a:gd name="T13" fmla="*/ 552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2"/>
                </a:moveTo>
                <a:lnTo>
                  <a:pt x="638" y="183"/>
                </a:lnTo>
                <a:lnTo>
                  <a:pt x="319" y="0"/>
                </a:lnTo>
                <a:lnTo>
                  <a:pt x="0" y="183"/>
                </a:lnTo>
                <a:lnTo>
                  <a:pt x="0" y="552"/>
                </a:lnTo>
                <a:lnTo>
                  <a:pt x="319" y="734"/>
                </a:lnTo>
                <a:lnTo>
                  <a:pt x="638" y="552"/>
                </a:lnTo>
                <a:close/>
              </a:path>
            </a:pathLst>
          </a:custGeom>
          <a:solidFill>
            <a:srgbClr val="00AFA2"/>
          </a:solidFill>
          <a:ln w="6350">
            <a:noFill/>
          </a:ln>
        </p:spPr>
        <p:txBody>
          <a:bodyPr lIns="121912" tIns="60956" rIns="121912" bIns="60956"/>
          <a:lstStyle/>
          <a:p>
            <a:pPr>
              <a:lnSpc>
                <a:spcPct val="120000"/>
              </a:lnSpc>
            </a:pPr>
            <a:endParaRPr lang="zh-CN" altLang="en-US" sz="169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87" name="Freeform 31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5829455" y="5265346"/>
            <a:ext cx="319585" cy="461576"/>
          </a:xfrm>
          <a:custGeom>
            <a:avLst/>
            <a:gdLst>
              <a:gd name="T0" fmla="*/ 2 w 72"/>
              <a:gd name="T1" fmla="*/ 71 h 104"/>
              <a:gd name="T2" fmla="*/ 14 w 72"/>
              <a:gd name="T3" fmla="*/ 69 h 104"/>
              <a:gd name="T4" fmla="*/ 23 w 72"/>
              <a:gd name="T5" fmla="*/ 44 h 104"/>
              <a:gd name="T6" fmla="*/ 23 w 72"/>
              <a:gd name="T7" fmla="*/ 44 h 104"/>
              <a:gd name="T8" fmla="*/ 23 w 72"/>
              <a:gd name="T9" fmla="*/ 17 h 104"/>
              <a:gd name="T10" fmla="*/ 32 w 72"/>
              <a:gd name="T11" fmla="*/ 13 h 104"/>
              <a:gd name="T12" fmla="*/ 36 w 72"/>
              <a:gd name="T13" fmla="*/ 0 h 104"/>
              <a:gd name="T14" fmla="*/ 40 w 72"/>
              <a:gd name="T15" fmla="*/ 13 h 104"/>
              <a:gd name="T16" fmla="*/ 55 w 72"/>
              <a:gd name="T17" fmla="*/ 31 h 104"/>
              <a:gd name="T18" fmla="*/ 49 w 72"/>
              <a:gd name="T19" fmla="*/ 44 h 104"/>
              <a:gd name="T20" fmla="*/ 58 w 72"/>
              <a:gd name="T21" fmla="*/ 69 h 104"/>
              <a:gd name="T22" fmla="*/ 70 w 72"/>
              <a:gd name="T23" fmla="*/ 71 h 104"/>
              <a:gd name="T24" fmla="*/ 61 w 72"/>
              <a:gd name="T25" fmla="*/ 74 h 104"/>
              <a:gd name="T26" fmla="*/ 69 w 72"/>
              <a:gd name="T27" fmla="*/ 95 h 104"/>
              <a:gd name="T28" fmla="*/ 72 w 72"/>
              <a:gd name="T29" fmla="*/ 100 h 104"/>
              <a:gd name="T30" fmla="*/ 67 w 72"/>
              <a:gd name="T31" fmla="*/ 102 h 104"/>
              <a:gd name="T32" fmla="*/ 65 w 72"/>
              <a:gd name="T33" fmla="*/ 97 h 104"/>
              <a:gd name="T34" fmla="*/ 52 w 72"/>
              <a:gd name="T35" fmla="*/ 74 h 104"/>
              <a:gd name="T36" fmla="*/ 40 w 72"/>
              <a:gd name="T37" fmla="*/ 77 h 104"/>
              <a:gd name="T38" fmla="*/ 32 w 72"/>
              <a:gd name="T39" fmla="*/ 77 h 104"/>
              <a:gd name="T40" fmla="*/ 20 w 72"/>
              <a:gd name="T41" fmla="*/ 74 h 104"/>
              <a:gd name="T42" fmla="*/ 7 w 72"/>
              <a:gd name="T43" fmla="*/ 97 h 104"/>
              <a:gd name="T44" fmla="*/ 5 w 72"/>
              <a:gd name="T45" fmla="*/ 102 h 104"/>
              <a:gd name="T46" fmla="*/ 0 w 72"/>
              <a:gd name="T47" fmla="*/ 100 h 104"/>
              <a:gd name="T48" fmla="*/ 3 w 72"/>
              <a:gd name="T49" fmla="*/ 95 h 104"/>
              <a:gd name="T50" fmla="*/ 11 w 72"/>
              <a:gd name="T51" fmla="*/ 74 h 104"/>
              <a:gd name="T52" fmla="*/ 32 w 72"/>
              <a:gd name="T53" fmla="*/ 69 h 104"/>
              <a:gd name="T54" fmla="*/ 32 w 72"/>
              <a:gd name="T55" fmla="*/ 66 h 104"/>
              <a:gd name="T56" fmla="*/ 40 w 72"/>
              <a:gd name="T57" fmla="*/ 66 h 104"/>
              <a:gd name="T58" fmla="*/ 49 w 72"/>
              <a:gd name="T59" fmla="*/ 69 h 104"/>
              <a:gd name="T60" fmla="*/ 32 w 72"/>
              <a:gd name="T61" fmla="*/ 49 h 104"/>
              <a:gd name="T62" fmla="*/ 32 w 72"/>
              <a:gd name="T63" fmla="*/ 69 h 104"/>
              <a:gd name="T64" fmla="*/ 44 w 72"/>
              <a:gd name="T65" fmla="*/ 23 h 104"/>
              <a:gd name="T66" fmla="*/ 29 w 72"/>
              <a:gd name="T67" fmla="*/ 23 h 104"/>
              <a:gd name="T68" fmla="*/ 29 w 72"/>
              <a:gd name="T69" fmla="*/ 38 h 104"/>
              <a:gd name="T70" fmla="*/ 40 w 72"/>
              <a:gd name="T71" fmla="*/ 40 h 104"/>
              <a:gd name="T72" fmla="*/ 44 w 72"/>
              <a:gd name="T73" fmla="*/ 38 h 104"/>
              <a:gd name="T74" fmla="*/ 44 w 72"/>
              <a:gd name="T75" fmla="*/ 2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104">
                <a:moveTo>
                  <a:pt x="4" y="74"/>
                </a:moveTo>
                <a:cubicBezTo>
                  <a:pt x="3" y="74"/>
                  <a:pt x="2" y="73"/>
                  <a:pt x="2" y="71"/>
                </a:cubicBezTo>
                <a:cubicBezTo>
                  <a:pt x="2" y="70"/>
                  <a:pt x="3" y="69"/>
                  <a:pt x="4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25" y="46"/>
                  <a:pt x="25" y="46"/>
                  <a:pt x="25" y="46"/>
                </a:cubicBezTo>
                <a:cubicBezTo>
                  <a:pt x="24" y="45"/>
                  <a:pt x="24" y="45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0" y="40"/>
                  <a:pt x="17" y="36"/>
                  <a:pt x="17" y="31"/>
                </a:cubicBezTo>
                <a:cubicBezTo>
                  <a:pt x="17" y="26"/>
                  <a:pt x="20" y="21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6" y="15"/>
                  <a:pt x="29" y="13"/>
                  <a:pt x="32" y="13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2"/>
                  <a:pt x="34" y="0"/>
                  <a:pt x="36" y="0"/>
                </a:cubicBezTo>
                <a:cubicBezTo>
                  <a:pt x="38" y="0"/>
                  <a:pt x="40" y="2"/>
                  <a:pt x="40" y="4"/>
                </a:cubicBezTo>
                <a:cubicBezTo>
                  <a:pt x="40" y="13"/>
                  <a:pt x="40" y="13"/>
                  <a:pt x="40" y="13"/>
                </a:cubicBezTo>
                <a:cubicBezTo>
                  <a:pt x="44" y="13"/>
                  <a:pt x="47" y="15"/>
                  <a:pt x="49" y="17"/>
                </a:cubicBezTo>
                <a:cubicBezTo>
                  <a:pt x="53" y="21"/>
                  <a:pt x="55" y="26"/>
                  <a:pt x="55" y="31"/>
                </a:cubicBezTo>
                <a:cubicBezTo>
                  <a:pt x="55" y="36"/>
                  <a:pt x="53" y="40"/>
                  <a:pt x="49" y="44"/>
                </a:cubicBezTo>
                <a:cubicBezTo>
                  <a:pt x="49" y="44"/>
                  <a:pt x="49" y="44"/>
                  <a:pt x="49" y="44"/>
                </a:cubicBezTo>
                <a:cubicBezTo>
                  <a:pt x="48" y="45"/>
                  <a:pt x="48" y="45"/>
                  <a:pt x="47" y="46"/>
                </a:cubicBezTo>
                <a:cubicBezTo>
                  <a:pt x="58" y="69"/>
                  <a:pt x="58" y="69"/>
                  <a:pt x="58" y="69"/>
                </a:cubicBezTo>
                <a:cubicBezTo>
                  <a:pt x="68" y="69"/>
                  <a:pt x="68" y="69"/>
                  <a:pt x="68" y="69"/>
                </a:cubicBezTo>
                <a:cubicBezTo>
                  <a:pt x="69" y="69"/>
                  <a:pt x="70" y="70"/>
                  <a:pt x="70" y="71"/>
                </a:cubicBezTo>
                <a:cubicBezTo>
                  <a:pt x="70" y="73"/>
                  <a:pt x="69" y="74"/>
                  <a:pt x="68" y="74"/>
                </a:cubicBezTo>
                <a:cubicBezTo>
                  <a:pt x="61" y="74"/>
                  <a:pt x="61" y="74"/>
                  <a:pt x="61" y="74"/>
                </a:cubicBezTo>
                <a:cubicBezTo>
                  <a:pt x="69" y="91"/>
                  <a:pt x="69" y="91"/>
                  <a:pt x="69" y="91"/>
                </a:cubicBezTo>
                <a:cubicBezTo>
                  <a:pt x="70" y="92"/>
                  <a:pt x="70" y="94"/>
                  <a:pt x="69" y="95"/>
                </a:cubicBezTo>
                <a:cubicBezTo>
                  <a:pt x="70" y="97"/>
                  <a:pt x="70" y="97"/>
                  <a:pt x="70" y="97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102"/>
                  <a:pt x="72" y="103"/>
                  <a:pt x="71" y="104"/>
                </a:cubicBezTo>
                <a:cubicBezTo>
                  <a:pt x="69" y="104"/>
                  <a:pt x="68" y="104"/>
                  <a:pt x="67" y="102"/>
                </a:cubicBezTo>
                <a:cubicBezTo>
                  <a:pt x="66" y="99"/>
                  <a:pt x="66" y="99"/>
                  <a:pt x="66" y="99"/>
                </a:cubicBezTo>
                <a:cubicBezTo>
                  <a:pt x="65" y="97"/>
                  <a:pt x="65" y="97"/>
                  <a:pt x="65" y="97"/>
                </a:cubicBezTo>
                <a:cubicBezTo>
                  <a:pt x="64" y="97"/>
                  <a:pt x="62" y="96"/>
                  <a:pt x="62" y="95"/>
                </a:cubicBezTo>
                <a:cubicBezTo>
                  <a:pt x="52" y="74"/>
                  <a:pt x="52" y="74"/>
                  <a:pt x="52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9"/>
                  <a:pt x="38" y="81"/>
                  <a:pt x="36" y="81"/>
                </a:cubicBezTo>
                <a:cubicBezTo>
                  <a:pt x="34" y="81"/>
                  <a:pt x="32" y="79"/>
                  <a:pt x="32" y="77"/>
                </a:cubicBezTo>
                <a:cubicBezTo>
                  <a:pt x="32" y="74"/>
                  <a:pt x="32" y="74"/>
                  <a:pt x="32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10" y="95"/>
                  <a:pt x="10" y="95"/>
                  <a:pt x="10" y="95"/>
                </a:cubicBezTo>
                <a:cubicBezTo>
                  <a:pt x="10" y="96"/>
                  <a:pt x="9" y="97"/>
                  <a:pt x="7" y="97"/>
                </a:cubicBezTo>
                <a:cubicBezTo>
                  <a:pt x="7" y="99"/>
                  <a:pt x="7" y="99"/>
                  <a:pt x="7" y="99"/>
                </a:cubicBezTo>
                <a:cubicBezTo>
                  <a:pt x="5" y="102"/>
                  <a:pt x="5" y="102"/>
                  <a:pt x="5" y="102"/>
                </a:cubicBezTo>
                <a:cubicBezTo>
                  <a:pt x="4" y="104"/>
                  <a:pt x="3" y="104"/>
                  <a:pt x="2" y="104"/>
                </a:cubicBezTo>
                <a:cubicBezTo>
                  <a:pt x="0" y="103"/>
                  <a:pt x="0" y="102"/>
                  <a:pt x="0" y="100"/>
                </a:cubicBezTo>
                <a:cubicBezTo>
                  <a:pt x="2" y="97"/>
                  <a:pt x="2" y="97"/>
                  <a:pt x="2" y="97"/>
                </a:cubicBezTo>
                <a:cubicBezTo>
                  <a:pt x="3" y="95"/>
                  <a:pt x="3" y="95"/>
                  <a:pt x="3" y="95"/>
                </a:cubicBezTo>
                <a:cubicBezTo>
                  <a:pt x="3" y="94"/>
                  <a:pt x="3" y="92"/>
                  <a:pt x="3" y="91"/>
                </a:cubicBezTo>
                <a:cubicBezTo>
                  <a:pt x="11" y="74"/>
                  <a:pt x="11" y="74"/>
                  <a:pt x="11" y="74"/>
                </a:cubicBezTo>
                <a:cubicBezTo>
                  <a:pt x="4" y="74"/>
                  <a:pt x="4" y="74"/>
                  <a:pt x="4" y="74"/>
                </a:cubicBezTo>
                <a:close/>
                <a:moveTo>
                  <a:pt x="32" y="69"/>
                </a:moveTo>
                <a:cubicBezTo>
                  <a:pt x="32" y="69"/>
                  <a:pt x="32" y="69"/>
                  <a:pt x="32" y="69"/>
                </a:cubicBezTo>
                <a:cubicBezTo>
                  <a:pt x="32" y="66"/>
                  <a:pt x="32" y="66"/>
                  <a:pt x="32" y="66"/>
                </a:cubicBezTo>
                <a:cubicBezTo>
                  <a:pt x="32" y="64"/>
                  <a:pt x="34" y="62"/>
                  <a:pt x="36" y="62"/>
                </a:cubicBezTo>
                <a:cubicBezTo>
                  <a:pt x="38" y="62"/>
                  <a:pt x="40" y="64"/>
                  <a:pt x="40" y="66"/>
                </a:cubicBezTo>
                <a:cubicBezTo>
                  <a:pt x="40" y="69"/>
                  <a:pt x="40" y="69"/>
                  <a:pt x="40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0" y="49"/>
                  <a:pt x="40" y="49"/>
                  <a:pt x="40" y="49"/>
                </a:cubicBezTo>
                <a:cubicBezTo>
                  <a:pt x="37" y="49"/>
                  <a:pt x="35" y="49"/>
                  <a:pt x="32" y="49"/>
                </a:cubicBezTo>
                <a:cubicBezTo>
                  <a:pt x="23" y="69"/>
                  <a:pt x="23" y="69"/>
                  <a:pt x="23" y="69"/>
                </a:cubicBezTo>
                <a:cubicBezTo>
                  <a:pt x="32" y="69"/>
                  <a:pt x="32" y="69"/>
                  <a:pt x="32" y="69"/>
                </a:cubicBezTo>
                <a:close/>
                <a:moveTo>
                  <a:pt x="44" y="23"/>
                </a:moveTo>
                <a:cubicBezTo>
                  <a:pt x="44" y="23"/>
                  <a:pt x="44" y="23"/>
                  <a:pt x="44" y="23"/>
                </a:cubicBezTo>
                <a:cubicBezTo>
                  <a:pt x="40" y="19"/>
                  <a:pt x="33" y="19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7" y="25"/>
                  <a:pt x="26" y="28"/>
                  <a:pt x="26" y="31"/>
                </a:cubicBezTo>
                <a:cubicBezTo>
                  <a:pt x="26" y="34"/>
                  <a:pt x="27" y="36"/>
                  <a:pt x="29" y="38"/>
                </a:cubicBezTo>
                <a:cubicBezTo>
                  <a:pt x="32" y="41"/>
                  <a:pt x="36" y="42"/>
                  <a:pt x="4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1" y="40"/>
                  <a:pt x="43" y="39"/>
                  <a:pt x="43" y="38"/>
                </a:cubicBezTo>
                <a:cubicBezTo>
                  <a:pt x="44" y="38"/>
                  <a:pt x="44" y="38"/>
                  <a:pt x="44" y="38"/>
                </a:cubicBezTo>
                <a:cubicBezTo>
                  <a:pt x="45" y="36"/>
                  <a:pt x="47" y="34"/>
                  <a:pt x="47" y="31"/>
                </a:cubicBezTo>
                <a:cubicBezTo>
                  <a:pt x="47" y="28"/>
                  <a:pt x="45" y="25"/>
                  <a:pt x="44" y="23"/>
                </a:cubicBezTo>
                <a:cubicBezTo>
                  <a:pt x="44" y="23"/>
                  <a:pt x="44" y="23"/>
                  <a:pt x="44" y="23"/>
                </a:cubicBezTo>
                <a:close/>
              </a:path>
            </a:pathLst>
          </a:custGeom>
          <a:solidFill>
            <a:srgbClr val="FFFFFF"/>
          </a:solidFill>
          <a:ln w="6350">
            <a:noFill/>
          </a:ln>
        </p:spPr>
        <p:txBody>
          <a:bodyPr vert="horz" wrap="square" lIns="121912" tIns="60956" rIns="121912" bIns="6095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69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>
            <p:custDataLst>
              <p:tags r:id="rId10"/>
            </p:custDataLst>
          </p:nvPr>
        </p:nvSpPr>
        <p:spPr>
          <a:xfrm>
            <a:off x="1215095" y="3183265"/>
            <a:ext cx="2979436" cy="589265"/>
          </a:xfrm>
          <a:prstGeom prst="rect">
            <a:avLst/>
          </a:prstGeom>
          <a:noFill/>
        </p:spPr>
        <p:txBody>
          <a:bodyPr wrap="square" lIns="90000" tIns="46800" rIns="90000" bIns="46800" rtlCol="0" anchor="ctr">
            <a:normAutofit/>
          </a:bodyPr>
          <a:lstStyle>
            <a:defPPr>
              <a:defRPr lang="zh-CN"/>
            </a:defPPr>
            <a:lvl1pPr algn="r">
              <a:lnSpc>
                <a:spcPct val="120000"/>
              </a:lnSpc>
              <a:defRPr sz="14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1">
                <a:solidFill>
                  <a:schemeClr val="tx1"/>
                </a:solidFill>
                <a:sym typeface="Arial" panose="020B0604020202020204" pitchFamily="34" charset="0"/>
              </a:rPr>
              <a:t>躯体疾病的防治</a:t>
            </a:r>
            <a:endParaRPr lang="zh-CN" altLang="en-US" sz="2400" b="1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3454436" y="2415659"/>
            <a:ext cx="755335" cy="763094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r">
              <a:lnSpc>
                <a:spcPct val="120000"/>
              </a:lnSpc>
            </a:pPr>
            <a:r>
              <a:rPr lang="en-US" altLang="zh-CN" sz="4000" b="1" spc="150" dirty="0">
                <a:solidFill>
                  <a:srgbClr val="1D6DC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4000" b="1" spc="150" dirty="0">
              <a:solidFill>
                <a:srgbClr val="1D6DC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7769349" y="2415659"/>
            <a:ext cx="755335" cy="763094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r">
              <a:lnSpc>
                <a:spcPct val="120000"/>
              </a:lnSpc>
            </a:pPr>
            <a:r>
              <a:rPr lang="en-US" altLang="zh-CN" sz="4000" b="1" spc="150" dirty="0">
                <a:solidFill>
                  <a:srgbClr val="0088D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4000" b="1" spc="150" dirty="0">
              <a:solidFill>
                <a:srgbClr val="0088D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3"/>
            </p:custDataLst>
          </p:nvPr>
        </p:nvSpPr>
        <p:spPr>
          <a:xfrm>
            <a:off x="7769349" y="3183265"/>
            <a:ext cx="2979436" cy="589265"/>
          </a:xfrm>
          <a:prstGeom prst="rect">
            <a:avLst/>
          </a:prstGeom>
          <a:noFill/>
        </p:spPr>
        <p:txBody>
          <a:bodyPr wrap="square" lIns="90000" tIns="46800" rIns="90000" bIns="46800" rtlCol="0" anchor="ctr">
            <a:noAutofit/>
          </a:bodyPr>
          <a:lstStyle>
            <a:defPPr>
              <a:defRPr lang="zh-CN"/>
            </a:defPPr>
            <a:lvl1pPr algn="r">
              <a:lnSpc>
                <a:spcPct val="120000"/>
              </a:lnSpc>
              <a:defRPr sz="14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400" b="1">
                <a:solidFill>
                  <a:schemeClr val="tx1"/>
                </a:solidFill>
                <a:sym typeface="Arial" panose="020B0604020202020204" pitchFamily="34" charset="0"/>
              </a:rPr>
              <a:t>接受现实，保持乐观的情绪</a:t>
            </a:r>
            <a:endParaRPr lang="zh-CN" altLang="en-US" sz="2400" b="1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4"/>
            </p:custDataLst>
          </p:nvPr>
        </p:nvSpPr>
        <p:spPr>
          <a:xfrm>
            <a:off x="533400" y="4613910"/>
            <a:ext cx="3214370" cy="589280"/>
          </a:xfrm>
          <a:prstGeom prst="rect">
            <a:avLst/>
          </a:prstGeom>
          <a:noFill/>
        </p:spPr>
        <p:txBody>
          <a:bodyPr wrap="square" lIns="90000" tIns="46800" rIns="90000" bIns="46800" rtlCol="0" anchor="ctr">
            <a:noAutofit/>
          </a:bodyPr>
          <a:lstStyle>
            <a:defPPr>
              <a:defRPr lang="zh-CN"/>
            </a:defPPr>
            <a:lvl1pPr algn="r">
              <a:lnSpc>
                <a:spcPct val="120000"/>
              </a:lnSpc>
              <a:defRPr sz="14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b="1">
                <a:solidFill>
                  <a:schemeClr val="tx1"/>
                </a:solidFill>
                <a:sym typeface="Arial" panose="020B0604020202020204" pitchFamily="34" charset="0"/>
              </a:rPr>
              <a:t>保持良好的人际关系</a:t>
            </a:r>
            <a:endParaRPr lang="zh-CN" altLang="en-US" sz="2400" b="1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15"/>
            </p:custDataLst>
          </p:nvPr>
        </p:nvSpPr>
        <p:spPr>
          <a:xfrm>
            <a:off x="2992227" y="3846245"/>
            <a:ext cx="755335" cy="763094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r">
              <a:lnSpc>
                <a:spcPct val="120000"/>
              </a:lnSpc>
            </a:pPr>
            <a:r>
              <a:rPr lang="en-US" altLang="zh-CN" sz="4000" b="1" spc="150" dirty="0">
                <a:solidFill>
                  <a:srgbClr val="00BC68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05</a:t>
            </a:r>
            <a:endParaRPr lang="zh-CN" altLang="en-US" sz="4000" b="1" spc="150" dirty="0">
              <a:solidFill>
                <a:srgbClr val="00BC68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16"/>
            </p:custDataLst>
          </p:nvPr>
        </p:nvSpPr>
        <p:spPr>
          <a:xfrm>
            <a:off x="8203138" y="3846245"/>
            <a:ext cx="755335" cy="763094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r">
              <a:lnSpc>
                <a:spcPct val="120000"/>
              </a:lnSpc>
            </a:pPr>
            <a:r>
              <a:rPr lang="en-US" altLang="zh-CN" sz="4000" b="1" spc="150" dirty="0">
                <a:solidFill>
                  <a:srgbClr val="009ECA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4000" b="1" spc="150" dirty="0">
              <a:solidFill>
                <a:srgbClr val="009ECA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17"/>
            </p:custDataLst>
          </p:nvPr>
        </p:nvSpPr>
        <p:spPr>
          <a:xfrm>
            <a:off x="8203138" y="4613851"/>
            <a:ext cx="2979436" cy="589265"/>
          </a:xfrm>
          <a:prstGeom prst="rect">
            <a:avLst/>
          </a:prstGeom>
          <a:noFill/>
        </p:spPr>
        <p:txBody>
          <a:bodyPr wrap="square" lIns="90000" tIns="46800" rIns="90000" bIns="46800" rtlCol="0" anchor="ctr">
            <a:noAutofit/>
          </a:bodyPr>
          <a:lstStyle>
            <a:defPPr>
              <a:defRPr lang="zh-CN"/>
            </a:defPPr>
            <a:lvl1pPr algn="r">
              <a:lnSpc>
                <a:spcPct val="120000"/>
              </a:lnSpc>
              <a:defRPr sz="14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400" b="1">
                <a:solidFill>
                  <a:schemeClr val="tx1"/>
                </a:solidFill>
                <a:sym typeface="Arial" panose="020B0604020202020204" pitchFamily="34" charset="0"/>
              </a:rPr>
              <a:t>坚持老有所学，老有所为</a:t>
            </a:r>
            <a:endParaRPr lang="zh-CN" altLang="en-US" sz="2400" b="1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>
            <p:custDataLst>
              <p:tags r:id="rId18"/>
            </p:custDataLst>
          </p:nvPr>
        </p:nvSpPr>
        <p:spPr>
          <a:xfrm>
            <a:off x="6704330" y="5649595"/>
            <a:ext cx="4201795" cy="589280"/>
          </a:xfrm>
          <a:prstGeom prst="rect">
            <a:avLst/>
          </a:prstGeom>
          <a:noFill/>
        </p:spPr>
        <p:txBody>
          <a:bodyPr wrap="square" lIns="90000" tIns="46800" rIns="90000" bIns="46800" rtlCol="0" anchor="ctr">
            <a:noAutofit/>
          </a:bodyPr>
          <a:lstStyle>
            <a:defPPr>
              <a:defRPr lang="zh-CN"/>
            </a:defPPr>
            <a:lvl1pPr algn="r">
              <a:lnSpc>
                <a:spcPct val="120000"/>
              </a:lnSpc>
              <a:defRPr sz="1400" spc="15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400" b="1">
                <a:solidFill>
                  <a:schemeClr val="tx1"/>
                </a:solidFill>
                <a:sym typeface="Arial" panose="020B0604020202020204" pitchFamily="34" charset="0"/>
              </a:rPr>
              <a:t>培养兴趣爱好，丰富生活</a:t>
            </a:r>
            <a:endParaRPr lang="zh-CN" altLang="en-US" sz="2400" b="1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>
            <p:custDataLst>
              <p:tags r:id="rId19"/>
            </p:custDataLst>
          </p:nvPr>
        </p:nvSpPr>
        <p:spPr>
          <a:xfrm>
            <a:off x="4631941" y="5671877"/>
            <a:ext cx="755335" cy="763094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r">
              <a:lnSpc>
                <a:spcPct val="120000"/>
              </a:lnSpc>
            </a:pPr>
            <a:r>
              <a:rPr lang="en-US" altLang="zh-CN" sz="4000" b="1" spc="150" dirty="0">
                <a:solidFill>
                  <a:srgbClr val="00AFA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4000" b="1" spc="150" dirty="0">
              <a:solidFill>
                <a:srgbClr val="00AFA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469" name="Freeform 13"/>
          <p:cNvSpPr/>
          <p:nvPr>
            <p:custDataLst>
              <p:tags r:id="rId20"/>
            </p:custDataLst>
          </p:nvPr>
        </p:nvSpPr>
        <p:spPr bwMode="auto">
          <a:xfrm rot="1055249">
            <a:off x="6448174" y="3896110"/>
            <a:ext cx="1350296" cy="1554114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009ECA"/>
          </a:solidFill>
          <a:ln w="6350">
            <a:noFill/>
          </a:ln>
        </p:spPr>
        <p:txBody>
          <a:bodyPr lIns="121912" tIns="60956" rIns="121912" bIns="60956"/>
          <a:lstStyle/>
          <a:p>
            <a:pPr>
              <a:lnSpc>
                <a:spcPct val="120000"/>
              </a:lnSpc>
            </a:pPr>
            <a:endParaRPr lang="zh-CN" altLang="en-US" sz="169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7"/>
          <p:cNvSpPr>
            <a:spLocks noEditPoints="1"/>
          </p:cNvSpPr>
          <p:nvPr>
            <p:custDataLst>
              <p:tags r:id="rId21"/>
            </p:custDataLst>
          </p:nvPr>
        </p:nvSpPr>
        <p:spPr bwMode="auto">
          <a:xfrm>
            <a:off x="6933103" y="4399594"/>
            <a:ext cx="368262" cy="470045"/>
          </a:xfrm>
          <a:custGeom>
            <a:avLst/>
            <a:gdLst>
              <a:gd name="T0" fmla="*/ 59 w 83"/>
              <a:gd name="T1" fmla="*/ 70 h 106"/>
              <a:gd name="T2" fmla="*/ 59 w 83"/>
              <a:gd name="T3" fmla="*/ 70 h 106"/>
              <a:gd name="T4" fmla="*/ 75 w 83"/>
              <a:gd name="T5" fmla="*/ 42 h 106"/>
              <a:gd name="T6" fmla="*/ 41 w 83"/>
              <a:gd name="T7" fmla="*/ 8 h 106"/>
              <a:gd name="T8" fmla="*/ 8 w 83"/>
              <a:gd name="T9" fmla="*/ 42 h 106"/>
              <a:gd name="T10" fmla="*/ 24 w 83"/>
              <a:gd name="T11" fmla="*/ 70 h 106"/>
              <a:gd name="T12" fmla="*/ 24 w 83"/>
              <a:gd name="T13" fmla="*/ 70 h 106"/>
              <a:gd name="T14" fmla="*/ 41 w 83"/>
              <a:gd name="T15" fmla="*/ 75 h 106"/>
              <a:gd name="T16" fmla="*/ 43 w 83"/>
              <a:gd name="T17" fmla="*/ 46 h 106"/>
              <a:gd name="T18" fmla="*/ 40 w 83"/>
              <a:gd name="T19" fmla="*/ 46 h 106"/>
              <a:gd name="T20" fmla="*/ 30 w 83"/>
              <a:gd name="T21" fmla="*/ 42 h 106"/>
              <a:gd name="T22" fmla="*/ 20 w 83"/>
              <a:gd name="T23" fmla="*/ 46 h 106"/>
              <a:gd name="T24" fmla="*/ 17 w 83"/>
              <a:gd name="T25" fmla="*/ 42 h 106"/>
              <a:gd name="T26" fmla="*/ 30 w 83"/>
              <a:gd name="T27" fmla="*/ 37 h 106"/>
              <a:gd name="T28" fmla="*/ 41 w 83"/>
              <a:gd name="T29" fmla="*/ 41 h 106"/>
              <a:gd name="T30" fmla="*/ 52 w 83"/>
              <a:gd name="T31" fmla="*/ 37 h 106"/>
              <a:gd name="T32" fmla="*/ 65 w 83"/>
              <a:gd name="T33" fmla="*/ 42 h 106"/>
              <a:gd name="T34" fmla="*/ 62 w 83"/>
              <a:gd name="T35" fmla="*/ 46 h 106"/>
              <a:gd name="T36" fmla="*/ 52 w 83"/>
              <a:gd name="T37" fmla="*/ 42 h 106"/>
              <a:gd name="T38" fmla="*/ 43 w 83"/>
              <a:gd name="T39" fmla="*/ 46 h 106"/>
              <a:gd name="T40" fmla="*/ 65 w 83"/>
              <a:gd name="T41" fmla="*/ 76 h 106"/>
              <a:gd name="T42" fmla="*/ 61 w 83"/>
              <a:gd name="T43" fmla="*/ 97 h 106"/>
              <a:gd name="T44" fmla="*/ 53 w 83"/>
              <a:gd name="T45" fmla="*/ 97 h 106"/>
              <a:gd name="T46" fmla="*/ 41 w 83"/>
              <a:gd name="T47" fmla="*/ 106 h 106"/>
              <a:gd name="T48" fmla="*/ 29 w 83"/>
              <a:gd name="T49" fmla="*/ 97 h 106"/>
              <a:gd name="T50" fmla="*/ 18 w 83"/>
              <a:gd name="T51" fmla="*/ 93 h 106"/>
              <a:gd name="T52" fmla="*/ 18 w 83"/>
              <a:gd name="T53" fmla="*/ 76 h 106"/>
              <a:gd name="T54" fmla="*/ 0 w 83"/>
              <a:gd name="T55" fmla="*/ 42 h 106"/>
              <a:gd name="T56" fmla="*/ 41 w 83"/>
              <a:gd name="T57" fmla="*/ 0 h 106"/>
              <a:gd name="T58" fmla="*/ 83 w 83"/>
              <a:gd name="T59" fmla="*/ 42 h 106"/>
              <a:gd name="T60" fmla="*/ 65 w 83"/>
              <a:gd name="T61" fmla="*/ 76 h 106"/>
              <a:gd name="T62" fmla="*/ 26 w 83"/>
              <a:gd name="T63" fmla="*/ 80 h 106"/>
              <a:gd name="T64" fmla="*/ 32 w 83"/>
              <a:gd name="T65" fmla="*/ 89 h 106"/>
              <a:gd name="T66" fmla="*/ 37 w 83"/>
              <a:gd name="T67" fmla="*/ 93 h 106"/>
              <a:gd name="T68" fmla="*/ 38 w 83"/>
              <a:gd name="T69" fmla="*/ 96 h 106"/>
              <a:gd name="T70" fmla="*/ 41 w 83"/>
              <a:gd name="T71" fmla="*/ 98 h 106"/>
              <a:gd name="T72" fmla="*/ 45 w 83"/>
              <a:gd name="T73" fmla="*/ 96 h 106"/>
              <a:gd name="T74" fmla="*/ 46 w 83"/>
              <a:gd name="T75" fmla="*/ 93 h 106"/>
              <a:gd name="T76" fmla="*/ 57 w 83"/>
              <a:gd name="T77" fmla="*/ 89 h 106"/>
              <a:gd name="T78" fmla="*/ 41 w 83"/>
              <a:gd name="T79" fmla="*/ 8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3" h="106">
                <a:moveTo>
                  <a:pt x="59" y="70"/>
                </a:moveTo>
                <a:cubicBezTo>
                  <a:pt x="59" y="70"/>
                  <a:pt x="59" y="70"/>
                  <a:pt x="59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59" y="70"/>
                  <a:pt x="59" y="70"/>
                  <a:pt x="59" y="70"/>
                </a:cubicBezTo>
                <a:cubicBezTo>
                  <a:pt x="61" y="69"/>
                  <a:pt x="63" y="67"/>
                  <a:pt x="65" y="66"/>
                </a:cubicBezTo>
                <a:cubicBezTo>
                  <a:pt x="71" y="59"/>
                  <a:pt x="75" y="51"/>
                  <a:pt x="75" y="42"/>
                </a:cubicBezTo>
                <a:cubicBezTo>
                  <a:pt x="75" y="33"/>
                  <a:pt x="71" y="24"/>
                  <a:pt x="65" y="18"/>
                </a:cubicBezTo>
                <a:cubicBezTo>
                  <a:pt x="59" y="12"/>
                  <a:pt x="50" y="8"/>
                  <a:pt x="41" y="8"/>
                </a:cubicBezTo>
                <a:cubicBezTo>
                  <a:pt x="32" y="8"/>
                  <a:pt x="24" y="12"/>
                  <a:pt x="18" y="18"/>
                </a:cubicBezTo>
                <a:cubicBezTo>
                  <a:pt x="12" y="24"/>
                  <a:pt x="8" y="33"/>
                  <a:pt x="8" y="42"/>
                </a:cubicBezTo>
                <a:cubicBezTo>
                  <a:pt x="8" y="51"/>
                  <a:pt x="12" y="59"/>
                  <a:pt x="18" y="66"/>
                </a:cubicBezTo>
                <a:cubicBezTo>
                  <a:pt x="19" y="67"/>
                  <a:pt x="22" y="69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4" y="70"/>
                  <a:pt x="24" y="70"/>
                  <a:pt x="24" y="70"/>
                </a:cubicBezTo>
                <a:cubicBezTo>
                  <a:pt x="29" y="73"/>
                  <a:pt x="35" y="75"/>
                  <a:pt x="41" y="75"/>
                </a:cubicBezTo>
                <a:cubicBezTo>
                  <a:pt x="48" y="75"/>
                  <a:pt x="53" y="73"/>
                  <a:pt x="59" y="70"/>
                </a:cubicBezTo>
                <a:close/>
                <a:moveTo>
                  <a:pt x="43" y="46"/>
                </a:moveTo>
                <a:cubicBezTo>
                  <a:pt x="43" y="46"/>
                  <a:pt x="43" y="46"/>
                  <a:pt x="43" y="46"/>
                </a:cubicBezTo>
                <a:cubicBezTo>
                  <a:pt x="42" y="47"/>
                  <a:pt x="40" y="47"/>
                  <a:pt x="40" y="46"/>
                </a:cubicBezTo>
                <a:cubicBezTo>
                  <a:pt x="38" y="45"/>
                  <a:pt x="37" y="44"/>
                  <a:pt x="35" y="43"/>
                </a:cubicBezTo>
                <a:cubicBezTo>
                  <a:pt x="34" y="42"/>
                  <a:pt x="32" y="42"/>
                  <a:pt x="30" y="42"/>
                </a:cubicBezTo>
                <a:cubicBezTo>
                  <a:pt x="28" y="42"/>
                  <a:pt x="26" y="42"/>
                  <a:pt x="25" y="43"/>
                </a:cubicBezTo>
                <a:cubicBezTo>
                  <a:pt x="23" y="44"/>
                  <a:pt x="22" y="45"/>
                  <a:pt x="20" y="46"/>
                </a:cubicBezTo>
                <a:cubicBezTo>
                  <a:pt x="19" y="47"/>
                  <a:pt x="18" y="47"/>
                  <a:pt x="17" y="46"/>
                </a:cubicBezTo>
                <a:cubicBezTo>
                  <a:pt x="16" y="45"/>
                  <a:pt x="16" y="43"/>
                  <a:pt x="17" y="42"/>
                </a:cubicBezTo>
                <a:cubicBezTo>
                  <a:pt x="19" y="41"/>
                  <a:pt x="21" y="39"/>
                  <a:pt x="23" y="39"/>
                </a:cubicBezTo>
                <a:cubicBezTo>
                  <a:pt x="25" y="38"/>
                  <a:pt x="28" y="37"/>
                  <a:pt x="30" y="37"/>
                </a:cubicBezTo>
                <a:cubicBezTo>
                  <a:pt x="32" y="37"/>
                  <a:pt x="35" y="38"/>
                  <a:pt x="37" y="39"/>
                </a:cubicBezTo>
                <a:cubicBezTo>
                  <a:pt x="39" y="39"/>
                  <a:pt x="40" y="40"/>
                  <a:pt x="41" y="41"/>
                </a:cubicBezTo>
                <a:cubicBezTo>
                  <a:pt x="43" y="40"/>
                  <a:pt x="44" y="39"/>
                  <a:pt x="45" y="39"/>
                </a:cubicBezTo>
                <a:cubicBezTo>
                  <a:pt x="48" y="38"/>
                  <a:pt x="50" y="37"/>
                  <a:pt x="52" y="37"/>
                </a:cubicBezTo>
                <a:cubicBezTo>
                  <a:pt x="55" y="37"/>
                  <a:pt x="57" y="38"/>
                  <a:pt x="59" y="39"/>
                </a:cubicBezTo>
                <a:cubicBezTo>
                  <a:pt x="62" y="39"/>
                  <a:pt x="64" y="41"/>
                  <a:pt x="65" y="42"/>
                </a:cubicBezTo>
                <a:cubicBezTo>
                  <a:pt x="66" y="43"/>
                  <a:pt x="66" y="45"/>
                  <a:pt x="65" y="46"/>
                </a:cubicBezTo>
                <a:cubicBezTo>
                  <a:pt x="65" y="47"/>
                  <a:pt x="63" y="47"/>
                  <a:pt x="62" y="46"/>
                </a:cubicBezTo>
                <a:cubicBezTo>
                  <a:pt x="61" y="45"/>
                  <a:pt x="59" y="44"/>
                  <a:pt x="58" y="43"/>
                </a:cubicBezTo>
                <a:cubicBezTo>
                  <a:pt x="56" y="42"/>
                  <a:pt x="54" y="42"/>
                  <a:pt x="52" y="42"/>
                </a:cubicBezTo>
                <a:cubicBezTo>
                  <a:pt x="51" y="42"/>
                  <a:pt x="49" y="42"/>
                  <a:pt x="47" y="43"/>
                </a:cubicBezTo>
                <a:cubicBezTo>
                  <a:pt x="46" y="44"/>
                  <a:pt x="44" y="45"/>
                  <a:pt x="43" y="46"/>
                </a:cubicBezTo>
                <a:close/>
                <a:moveTo>
                  <a:pt x="65" y="76"/>
                </a:moveTo>
                <a:cubicBezTo>
                  <a:pt x="65" y="76"/>
                  <a:pt x="65" y="76"/>
                  <a:pt x="65" y="76"/>
                </a:cubicBezTo>
                <a:cubicBezTo>
                  <a:pt x="65" y="93"/>
                  <a:pt x="65" y="93"/>
                  <a:pt x="65" y="93"/>
                </a:cubicBezTo>
                <a:cubicBezTo>
                  <a:pt x="65" y="95"/>
                  <a:pt x="63" y="97"/>
                  <a:pt x="61" y="97"/>
                </a:cubicBezTo>
                <a:cubicBezTo>
                  <a:pt x="61" y="97"/>
                  <a:pt x="61" y="97"/>
                  <a:pt x="61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99"/>
                  <a:pt x="52" y="100"/>
                  <a:pt x="50" y="102"/>
                </a:cubicBezTo>
                <a:cubicBezTo>
                  <a:pt x="48" y="104"/>
                  <a:pt x="45" y="106"/>
                  <a:pt x="41" y="106"/>
                </a:cubicBezTo>
                <a:cubicBezTo>
                  <a:pt x="38" y="106"/>
                  <a:pt x="35" y="104"/>
                  <a:pt x="32" y="102"/>
                </a:cubicBezTo>
                <a:cubicBezTo>
                  <a:pt x="31" y="100"/>
                  <a:pt x="30" y="99"/>
                  <a:pt x="29" y="97"/>
                </a:cubicBezTo>
                <a:cubicBezTo>
                  <a:pt x="22" y="97"/>
                  <a:pt x="22" y="97"/>
                  <a:pt x="22" y="97"/>
                </a:cubicBezTo>
                <a:cubicBezTo>
                  <a:pt x="20" y="97"/>
                  <a:pt x="18" y="95"/>
                  <a:pt x="18" y="93"/>
                </a:cubicBezTo>
                <a:cubicBezTo>
                  <a:pt x="18" y="93"/>
                  <a:pt x="18" y="93"/>
                  <a:pt x="18" y="93"/>
                </a:cubicBezTo>
                <a:cubicBezTo>
                  <a:pt x="18" y="76"/>
                  <a:pt x="18" y="76"/>
                  <a:pt x="18" y="76"/>
                </a:cubicBezTo>
                <a:cubicBezTo>
                  <a:pt x="16" y="75"/>
                  <a:pt x="14" y="73"/>
                  <a:pt x="12" y="71"/>
                </a:cubicBezTo>
                <a:cubicBezTo>
                  <a:pt x="4" y="64"/>
                  <a:pt x="0" y="53"/>
                  <a:pt x="0" y="42"/>
                </a:cubicBezTo>
                <a:cubicBezTo>
                  <a:pt x="0" y="30"/>
                  <a:pt x="4" y="20"/>
                  <a:pt x="12" y="13"/>
                </a:cubicBezTo>
                <a:cubicBezTo>
                  <a:pt x="19" y="5"/>
                  <a:pt x="30" y="0"/>
                  <a:pt x="41" y="0"/>
                </a:cubicBezTo>
                <a:cubicBezTo>
                  <a:pt x="53" y="0"/>
                  <a:pt x="63" y="5"/>
                  <a:pt x="71" y="13"/>
                </a:cubicBezTo>
                <a:cubicBezTo>
                  <a:pt x="78" y="20"/>
                  <a:pt x="83" y="30"/>
                  <a:pt x="83" y="42"/>
                </a:cubicBezTo>
                <a:cubicBezTo>
                  <a:pt x="83" y="53"/>
                  <a:pt x="78" y="64"/>
                  <a:pt x="71" y="71"/>
                </a:cubicBezTo>
                <a:cubicBezTo>
                  <a:pt x="69" y="73"/>
                  <a:pt x="67" y="75"/>
                  <a:pt x="65" y="76"/>
                </a:cubicBezTo>
                <a:close/>
                <a:moveTo>
                  <a:pt x="26" y="80"/>
                </a:moveTo>
                <a:cubicBezTo>
                  <a:pt x="26" y="80"/>
                  <a:pt x="26" y="80"/>
                  <a:pt x="26" y="80"/>
                </a:cubicBezTo>
                <a:cubicBezTo>
                  <a:pt x="26" y="89"/>
                  <a:pt x="26" y="89"/>
                  <a:pt x="26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2" y="89"/>
                  <a:pt x="32" y="89"/>
                  <a:pt x="32" y="89"/>
                </a:cubicBezTo>
                <a:cubicBezTo>
                  <a:pt x="35" y="89"/>
                  <a:pt x="37" y="90"/>
                  <a:pt x="37" y="93"/>
                </a:cubicBezTo>
                <a:cubicBezTo>
                  <a:pt x="37" y="93"/>
                  <a:pt x="37" y="93"/>
                  <a:pt x="37" y="93"/>
                </a:cubicBezTo>
                <a:cubicBezTo>
                  <a:pt x="37" y="94"/>
                  <a:pt x="37" y="95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9" y="97"/>
                  <a:pt x="40" y="98"/>
                  <a:pt x="41" y="98"/>
                </a:cubicBezTo>
                <a:cubicBezTo>
                  <a:pt x="43" y="98"/>
                  <a:pt x="44" y="97"/>
                  <a:pt x="45" y="96"/>
                </a:cubicBezTo>
                <a:cubicBezTo>
                  <a:pt x="45" y="96"/>
                  <a:pt x="45" y="96"/>
                  <a:pt x="45" y="96"/>
                </a:cubicBezTo>
                <a:cubicBezTo>
                  <a:pt x="45" y="95"/>
                  <a:pt x="46" y="94"/>
                  <a:pt x="46" y="93"/>
                </a:cubicBezTo>
                <a:cubicBezTo>
                  <a:pt x="46" y="93"/>
                  <a:pt x="46" y="93"/>
                  <a:pt x="46" y="93"/>
                </a:cubicBezTo>
                <a:cubicBezTo>
                  <a:pt x="46" y="90"/>
                  <a:pt x="48" y="89"/>
                  <a:pt x="50" y="89"/>
                </a:cubicBezTo>
                <a:cubicBezTo>
                  <a:pt x="57" y="89"/>
                  <a:pt x="57" y="89"/>
                  <a:pt x="57" y="89"/>
                </a:cubicBezTo>
                <a:cubicBezTo>
                  <a:pt x="57" y="80"/>
                  <a:pt x="57" y="80"/>
                  <a:pt x="57" y="80"/>
                </a:cubicBezTo>
                <a:cubicBezTo>
                  <a:pt x="52" y="82"/>
                  <a:pt x="47" y="83"/>
                  <a:pt x="41" y="83"/>
                </a:cubicBezTo>
                <a:cubicBezTo>
                  <a:pt x="36" y="83"/>
                  <a:pt x="31" y="82"/>
                  <a:pt x="26" y="80"/>
                </a:cubicBezTo>
                <a:close/>
              </a:path>
            </a:pathLst>
          </a:custGeom>
          <a:solidFill>
            <a:srgbClr val="FFFFFF"/>
          </a:solidFill>
          <a:ln w="6350">
            <a:noFill/>
          </a:ln>
        </p:spPr>
        <p:txBody>
          <a:bodyPr vert="horz" wrap="square" lIns="121912" tIns="60956" rIns="121912" bIns="6095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69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8" name="Freeform 12"/>
          <p:cNvSpPr/>
          <p:nvPr>
            <p:custDataLst>
              <p:tags r:id="rId22"/>
            </p:custDataLst>
          </p:nvPr>
        </p:nvSpPr>
        <p:spPr bwMode="auto">
          <a:xfrm rot="20520000">
            <a:off x="4144520" y="3896190"/>
            <a:ext cx="1348180" cy="1563930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rgbClr val="00BC68"/>
          </a:solidFill>
          <a:ln w="6350">
            <a:noFill/>
          </a:ln>
        </p:spPr>
        <p:txBody>
          <a:bodyPr lIns="121912" tIns="60956" rIns="121912" bIns="60956"/>
          <a:lstStyle/>
          <a:p>
            <a:pPr>
              <a:lnSpc>
                <a:spcPct val="120000"/>
              </a:lnSpc>
            </a:pPr>
            <a:endParaRPr lang="zh-CN" altLang="en-US" sz="169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30"/>
          <p:cNvSpPr>
            <a:spLocks noEditPoints="1"/>
          </p:cNvSpPr>
          <p:nvPr>
            <p:custDataLst>
              <p:tags r:id="rId23"/>
            </p:custDataLst>
          </p:nvPr>
        </p:nvSpPr>
        <p:spPr bwMode="auto">
          <a:xfrm>
            <a:off x="4631303" y="4399440"/>
            <a:ext cx="374613" cy="470045"/>
          </a:xfrm>
          <a:custGeom>
            <a:avLst/>
            <a:gdLst>
              <a:gd name="T0" fmla="*/ 62 w 84"/>
              <a:gd name="T1" fmla="*/ 60 h 106"/>
              <a:gd name="T2" fmla="*/ 55 w 84"/>
              <a:gd name="T3" fmla="*/ 96 h 106"/>
              <a:gd name="T4" fmla="*/ 80 w 84"/>
              <a:gd name="T5" fmla="*/ 98 h 106"/>
              <a:gd name="T6" fmla="*/ 80 w 84"/>
              <a:gd name="T7" fmla="*/ 106 h 106"/>
              <a:gd name="T8" fmla="*/ 0 w 84"/>
              <a:gd name="T9" fmla="*/ 102 h 106"/>
              <a:gd name="T10" fmla="*/ 30 w 84"/>
              <a:gd name="T11" fmla="*/ 98 h 106"/>
              <a:gd name="T12" fmla="*/ 49 w 84"/>
              <a:gd name="T13" fmla="*/ 91 h 106"/>
              <a:gd name="T14" fmla="*/ 6 w 84"/>
              <a:gd name="T15" fmla="*/ 88 h 106"/>
              <a:gd name="T16" fmla="*/ 6 w 84"/>
              <a:gd name="T17" fmla="*/ 83 h 106"/>
              <a:gd name="T18" fmla="*/ 56 w 84"/>
              <a:gd name="T19" fmla="*/ 72 h 106"/>
              <a:gd name="T20" fmla="*/ 50 w 84"/>
              <a:gd name="T21" fmla="*/ 55 h 106"/>
              <a:gd name="T22" fmla="*/ 42 w 84"/>
              <a:gd name="T23" fmla="*/ 56 h 106"/>
              <a:gd name="T24" fmla="*/ 32 w 84"/>
              <a:gd name="T25" fmla="*/ 68 h 106"/>
              <a:gd name="T26" fmla="*/ 28 w 84"/>
              <a:gd name="T27" fmla="*/ 70 h 106"/>
              <a:gd name="T28" fmla="*/ 14 w 84"/>
              <a:gd name="T29" fmla="*/ 65 h 106"/>
              <a:gd name="T30" fmla="*/ 16 w 84"/>
              <a:gd name="T31" fmla="*/ 58 h 106"/>
              <a:gd name="T32" fmla="*/ 13 w 84"/>
              <a:gd name="T33" fmla="*/ 54 h 106"/>
              <a:gd name="T34" fmla="*/ 38 w 84"/>
              <a:gd name="T35" fmla="*/ 15 h 106"/>
              <a:gd name="T36" fmla="*/ 40 w 84"/>
              <a:gd name="T37" fmla="*/ 16 h 106"/>
              <a:gd name="T38" fmla="*/ 41 w 84"/>
              <a:gd name="T39" fmla="*/ 9 h 106"/>
              <a:gd name="T40" fmla="*/ 45 w 84"/>
              <a:gd name="T41" fmla="*/ 2 h 106"/>
              <a:gd name="T42" fmla="*/ 66 w 84"/>
              <a:gd name="T43" fmla="*/ 18 h 106"/>
              <a:gd name="T44" fmla="*/ 58 w 84"/>
              <a:gd name="T45" fmla="*/ 18 h 106"/>
              <a:gd name="T46" fmla="*/ 57 w 84"/>
              <a:gd name="T47" fmla="*/ 26 h 106"/>
              <a:gd name="T48" fmla="*/ 52 w 84"/>
              <a:gd name="T49" fmla="*/ 38 h 106"/>
              <a:gd name="T50" fmla="*/ 55 w 84"/>
              <a:gd name="T51" fmla="*/ 49 h 106"/>
              <a:gd name="T52" fmla="*/ 54 w 84"/>
              <a:gd name="T53" fmla="*/ 16 h 106"/>
              <a:gd name="T54" fmla="*/ 44 w 84"/>
              <a:gd name="T55" fmla="*/ 19 h 106"/>
              <a:gd name="T56" fmla="*/ 54 w 84"/>
              <a:gd name="T57" fmla="*/ 16 h 106"/>
              <a:gd name="T58" fmla="*/ 48 w 84"/>
              <a:gd name="T59" fmla="*/ 35 h 106"/>
              <a:gd name="T60" fmla="*/ 37 w 84"/>
              <a:gd name="T61" fmla="*/ 20 h 106"/>
              <a:gd name="T62" fmla="*/ 33 w 84"/>
              <a:gd name="T63" fmla="*/ 62 h 106"/>
              <a:gd name="T64" fmla="*/ 34 w 84"/>
              <a:gd name="T65" fmla="*/ 46 h 106"/>
              <a:gd name="T66" fmla="*/ 37 w 84"/>
              <a:gd name="T67" fmla="*/ 38 h 106"/>
              <a:gd name="T68" fmla="*/ 49 w 84"/>
              <a:gd name="T69" fmla="*/ 42 h 106"/>
              <a:gd name="T70" fmla="*/ 40 w 84"/>
              <a:gd name="T71" fmla="*/ 42 h 106"/>
              <a:gd name="T72" fmla="*/ 40 w 84"/>
              <a:gd name="T73" fmla="*/ 42 h 106"/>
              <a:gd name="T74" fmla="*/ 45 w 84"/>
              <a:gd name="T75" fmla="*/ 52 h 106"/>
              <a:gd name="T76" fmla="*/ 49 w 84"/>
              <a:gd name="T77" fmla="*/ 50 h 106"/>
              <a:gd name="T78" fmla="*/ 49 w 84"/>
              <a:gd name="T79" fmla="*/ 42 h 106"/>
              <a:gd name="T80" fmla="*/ 20 w 84"/>
              <a:gd name="T81" fmla="*/ 61 h 106"/>
              <a:gd name="T82" fmla="*/ 19 w 84"/>
              <a:gd name="T83" fmla="*/ 62 h 106"/>
              <a:gd name="T84" fmla="*/ 26 w 84"/>
              <a:gd name="T85" fmla="*/ 6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4" h="106">
                <a:moveTo>
                  <a:pt x="55" y="49"/>
                </a:moveTo>
                <a:cubicBezTo>
                  <a:pt x="58" y="52"/>
                  <a:pt x="61" y="56"/>
                  <a:pt x="62" y="60"/>
                </a:cubicBezTo>
                <a:cubicBezTo>
                  <a:pt x="64" y="63"/>
                  <a:pt x="65" y="68"/>
                  <a:pt x="65" y="72"/>
                </a:cubicBezTo>
                <a:cubicBezTo>
                  <a:pt x="65" y="82"/>
                  <a:pt x="61" y="90"/>
                  <a:pt x="55" y="96"/>
                </a:cubicBezTo>
                <a:cubicBezTo>
                  <a:pt x="54" y="97"/>
                  <a:pt x="53" y="98"/>
                  <a:pt x="53" y="98"/>
                </a:cubicBezTo>
                <a:cubicBezTo>
                  <a:pt x="80" y="98"/>
                  <a:pt x="80" y="98"/>
                  <a:pt x="80" y="98"/>
                </a:cubicBezTo>
                <a:cubicBezTo>
                  <a:pt x="82" y="98"/>
                  <a:pt x="84" y="100"/>
                  <a:pt x="84" y="102"/>
                </a:cubicBezTo>
                <a:cubicBezTo>
                  <a:pt x="84" y="104"/>
                  <a:pt x="82" y="106"/>
                  <a:pt x="80" y="106"/>
                </a:cubicBezTo>
                <a:cubicBezTo>
                  <a:pt x="54" y="106"/>
                  <a:pt x="29" y="106"/>
                  <a:pt x="4" y="106"/>
                </a:cubicBezTo>
                <a:cubicBezTo>
                  <a:pt x="2" y="106"/>
                  <a:pt x="0" y="104"/>
                  <a:pt x="0" y="102"/>
                </a:cubicBezTo>
                <a:cubicBezTo>
                  <a:pt x="0" y="100"/>
                  <a:pt x="2" y="98"/>
                  <a:pt x="4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8" y="98"/>
                  <a:pt x="44" y="95"/>
                  <a:pt x="49" y="91"/>
                </a:cubicBezTo>
                <a:cubicBezTo>
                  <a:pt x="50" y="90"/>
                  <a:pt x="50" y="89"/>
                  <a:pt x="51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5" y="88"/>
                  <a:pt x="4" y="87"/>
                  <a:pt x="4" y="86"/>
                </a:cubicBezTo>
                <a:cubicBezTo>
                  <a:pt x="4" y="85"/>
                  <a:pt x="5" y="83"/>
                  <a:pt x="6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56" y="80"/>
                  <a:pt x="56" y="76"/>
                  <a:pt x="56" y="72"/>
                </a:cubicBezTo>
                <a:cubicBezTo>
                  <a:pt x="56" y="69"/>
                  <a:pt x="56" y="66"/>
                  <a:pt x="55" y="63"/>
                </a:cubicBezTo>
                <a:cubicBezTo>
                  <a:pt x="54" y="60"/>
                  <a:pt x="52" y="58"/>
                  <a:pt x="50" y="55"/>
                </a:cubicBezTo>
                <a:cubicBezTo>
                  <a:pt x="49" y="56"/>
                  <a:pt x="47" y="57"/>
                  <a:pt x="45" y="57"/>
                </a:cubicBezTo>
                <a:cubicBezTo>
                  <a:pt x="44" y="57"/>
                  <a:pt x="43" y="57"/>
                  <a:pt x="42" y="56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68"/>
                  <a:pt x="33" y="68"/>
                  <a:pt x="32" y="68"/>
                </a:cubicBezTo>
                <a:cubicBezTo>
                  <a:pt x="30" y="66"/>
                  <a:pt x="30" y="66"/>
                  <a:pt x="30" y="66"/>
                </a:cubicBezTo>
                <a:cubicBezTo>
                  <a:pt x="28" y="70"/>
                  <a:pt x="28" y="70"/>
                  <a:pt x="28" y="70"/>
                </a:cubicBezTo>
                <a:cubicBezTo>
                  <a:pt x="27" y="71"/>
                  <a:pt x="25" y="72"/>
                  <a:pt x="24" y="71"/>
                </a:cubicBezTo>
                <a:cubicBezTo>
                  <a:pt x="14" y="65"/>
                  <a:pt x="14" y="65"/>
                  <a:pt x="14" y="65"/>
                </a:cubicBezTo>
                <a:cubicBezTo>
                  <a:pt x="13" y="65"/>
                  <a:pt x="13" y="63"/>
                  <a:pt x="14" y="62"/>
                </a:cubicBezTo>
                <a:cubicBezTo>
                  <a:pt x="16" y="58"/>
                  <a:pt x="16" y="58"/>
                  <a:pt x="16" y="58"/>
                </a:cubicBezTo>
                <a:cubicBezTo>
                  <a:pt x="13" y="57"/>
                  <a:pt x="13" y="57"/>
                  <a:pt x="13" y="57"/>
                </a:cubicBezTo>
                <a:cubicBezTo>
                  <a:pt x="12" y="56"/>
                  <a:pt x="12" y="55"/>
                  <a:pt x="13" y="54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5"/>
                  <a:pt x="37" y="14"/>
                  <a:pt x="38" y="15"/>
                </a:cubicBezTo>
                <a:cubicBezTo>
                  <a:pt x="38" y="15"/>
                  <a:pt x="38" y="15"/>
                  <a:pt x="38" y="15"/>
                </a:cubicBezTo>
                <a:cubicBezTo>
                  <a:pt x="40" y="16"/>
                  <a:pt x="40" y="16"/>
                  <a:pt x="40" y="16"/>
                </a:cubicBezTo>
                <a:cubicBezTo>
                  <a:pt x="44" y="10"/>
                  <a:pt x="44" y="10"/>
                  <a:pt x="44" y="10"/>
                </a:cubicBezTo>
                <a:cubicBezTo>
                  <a:pt x="41" y="9"/>
                  <a:pt x="41" y="9"/>
                  <a:pt x="41" y="9"/>
                </a:cubicBezTo>
                <a:cubicBezTo>
                  <a:pt x="39" y="7"/>
                  <a:pt x="39" y="5"/>
                  <a:pt x="40" y="3"/>
                </a:cubicBezTo>
                <a:cubicBezTo>
                  <a:pt x="41" y="1"/>
                  <a:pt x="43" y="0"/>
                  <a:pt x="45" y="2"/>
                </a:cubicBezTo>
                <a:cubicBezTo>
                  <a:pt x="52" y="5"/>
                  <a:pt x="58" y="9"/>
                  <a:pt x="64" y="12"/>
                </a:cubicBezTo>
                <a:cubicBezTo>
                  <a:pt x="66" y="13"/>
                  <a:pt x="67" y="16"/>
                  <a:pt x="66" y="18"/>
                </a:cubicBezTo>
                <a:cubicBezTo>
                  <a:pt x="64" y="20"/>
                  <a:pt x="62" y="21"/>
                  <a:pt x="60" y="19"/>
                </a:cubicBezTo>
                <a:cubicBezTo>
                  <a:pt x="58" y="18"/>
                  <a:pt x="58" y="18"/>
                  <a:pt x="58" y="18"/>
                </a:cubicBezTo>
                <a:cubicBezTo>
                  <a:pt x="54" y="24"/>
                  <a:pt x="54" y="24"/>
                  <a:pt x="54" y="24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6"/>
                  <a:pt x="58" y="28"/>
                  <a:pt x="57" y="29"/>
                </a:cubicBezTo>
                <a:cubicBezTo>
                  <a:pt x="52" y="38"/>
                  <a:pt x="52" y="38"/>
                  <a:pt x="52" y="38"/>
                </a:cubicBezTo>
                <a:cubicBezTo>
                  <a:pt x="55" y="40"/>
                  <a:pt x="56" y="43"/>
                  <a:pt x="56" y="46"/>
                </a:cubicBezTo>
                <a:cubicBezTo>
                  <a:pt x="56" y="47"/>
                  <a:pt x="56" y="48"/>
                  <a:pt x="55" y="49"/>
                </a:cubicBezTo>
                <a:close/>
                <a:moveTo>
                  <a:pt x="54" y="16"/>
                </a:moveTo>
                <a:cubicBezTo>
                  <a:pt x="54" y="16"/>
                  <a:pt x="54" y="16"/>
                  <a:pt x="54" y="16"/>
                </a:cubicBezTo>
                <a:cubicBezTo>
                  <a:pt x="52" y="15"/>
                  <a:pt x="50" y="13"/>
                  <a:pt x="48" y="12"/>
                </a:cubicBezTo>
                <a:cubicBezTo>
                  <a:pt x="44" y="19"/>
                  <a:pt x="44" y="19"/>
                  <a:pt x="44" y="19"/>
                </a:cubicBezTo>
                <a:cubicBezTo>
                  <a:pt x="50" y="22"/>
                  <a:pt x="50" y="22"/>
                  <a:pt x="50" y="22"/>
                </a:cubicBezTo>
                <a:cubicBezTo>
                  <a:pt x="54" y="16"/>
                  <a:pt x="54" y="16"/>
                  <a:pt x="54" y="16"/>
                </a:cubicBezTo>
                <a:close/>
                <a:moveTo>
                  <a:pt x="48" y="35"/>
                </a:moveTo>
                <a:cubicBezTo>
                  <a:pt x="48" y="35"/>
                  <a:pt x="48" y="35"/>
                  <a:pt x="48" y="35"/>
                </a:cubicBezTo>
                <a:cubicBezTo>
                  <a:pt x="52" y="29"/>
                  <a:pt x="52" y="29"/>
                  <a:pt x="52" y="29"/>
                </a:cubicBezTo>
                <a:cubicBezTo>
                  <a:pt x="47" y="26"/>
                  <a:pt x="42" y="23"/>
                  <a:pt x="37" y="2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7"/>
                  <a:pt x="28" y="60"/>
                  <a:pt x="33" y="62"/>
                </a:cubicBezTo>
                <a:cubicBezTo>
                  <a:pt x="37" y="54"/>
                  <a:pt x="37" y="54"/>
                  <a:pt x="37" y="54"/>
                </a:cubicBezTo>
                <a:cubicBezTo>
                  <a:pt x="35" y="52"/>
                  <a:pt x="34" y="49"/>
                  <a:pt x="34" y="46"/>
                </a:cubicBezTo>
                <a:cubicBezTo>
                  <a:pt x="34" y="43"/>
                  <a:pt x="35" y="40"/>
                  <a:pt x="37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40" y="35"/>
                  <a:pt x="44" y="34"/>
                  <a:pt x="48" y="35"/>
                </a:cubicBezTo>
                <a:close/>
                <a:moveTo>
                  <a:pt x="49" y="42"/>
                </a:moveTo>
                <a:cubicBezTo>
                  <a:pt x="49" y="42"/>
                  <a:pt x="49" y="42"/>
                  <a:pt x="49" y="42"/>
                </a:cubicBezTo>
                <a:cubicBezTo>
                  <a:pt x="47" y="39"/>
                  <a:pt x="43" y="39"/>
                  <a:pt x="40" y="42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42"/>
                  <a:pt x="40" y="42"/>
                  <a:pt x="40" y="42"/>
                </a:cubicBezTo>
                <a:cubicBezTo>
                  <a:pt x="39" y="43"/>
                  <a:pt x="39" y="44"/>
                  <a:pt x="39" y="46"/>
                </a:cubicBezTo>
                <a:cubicBezTo>
                  <a:pt x="39" y="49"/>
                  <a:pt x="41" y="52"/>
                  <a:pt x="45" y="52"/>
                </a:cubicBezTo>
                <a:cubicBezTo>
                  <a:pt x="47" y="52"/>
                  <a:pt x="48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50" y="49"/>
                  <a:pt x="51" y="48"/>
                  <a:pt x="51" y="46"/>
                </a:cubicBezTo>
                <a:cubicBezTo>
                  <a:pt x="51" y="44"/>
                  <a:pt x="50" y="43"/>
                  <a:pt x="49" y="42"/>
                </a:cubicBezTo>
                <a:cubicBezTo>
                  <a:pt x="49" y="42"/>
                  <a:pt x="49" y="42"/>
                  <a:pt x="49" y="42"/>
                </a:cubicBezTo>
                <a:close/>
                <a:moveTo>
                  <a:pt x="20" y="61"/>
                </a:moveTo>
                <a:cubicBezTo>
                  <a:pt x="20" y="61"/>
                  <a:pt x="20" y="61"/>
                  <a:pt x="20" y="61"/>
                </a:cubicBezTo>
                <a:cubicBezTo>
                  <a:pt x="19" y="62"/>
                  <a:pt x="19" y="62"/>
                  <a:pt x="19" y="62"/>
                </a:cubicBezTo>
                <a:cubicBezTo>
                  <a:pt x="25" y="66"/>
                  <a:pt x="25" y="66"/>
                  <a:pt x="25" y="66"/>
                </a:cubicBezTo>
                <a:cubicBezTo>
                  <a:pt x="26" y="64"/>
                  <a:pt x="26" y="64"/>
                  <a:pt x="26" y="64"/>
                </a:cubicBezTo>
                <a:cubicBezTo>
                  <a:pt x="20" y="61"/>
                  <a:pt x="20" y="61"/>
                  <a:pt x="20" y="61"/>
                </a:cubicBezTo>
                <a:close/>
              </a:path>
            </a:pathLst>
          </a:custGeom>
          <a:solidFill>
            <a:srgbClr val="FFFFFF"/>
          </a:solidFill>
          <a:ln w="6350">
            <a:noFill/>
          </a:ln>
        </p:spPr>
        <p:txBody>
          <a:bodyPr vert="horz" wrap="square" lIns="121912" tIns="60956" rIns="121912" bIns="60956" numCol="1" anchor="t" anchorCtr="0" compatLnSpc="1"/>
          <a:lstStyle/>
          <a:p>
            <a:pPr>
              <a:lnSpc>
                <a:spcPct val="120000"/>
              </a:lnSpc>
            </a:pPr>
            <a:endParaRPr lang="zh-CN" altLang="en-US" sz="169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20170323_2*l_h_i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01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70323_2*l_h_f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20170323_2*l_h_i*1_1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103.xml><?xml version="1.0" encoding="utf-8"?>
<p:tagLst xmlns:p="http://schemas.openxmlformats.org/presentationml/2006/main">
  <p:tag name="KSO_WM_UNIT_VALUE" val="182*1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2"/>
  <p:tag name="KSO_WM_UNIT_ID" val="diagram20170323_2*l_x*1_2"/>
  <p:tag name="KSO_WM_TEMPLATE_CATEGORY" val="diagram"/>
  <p:tag name="KSO_WM_TEMPLATE_INDEX" val="20170323"/>
  <p:tag name="KSO_WM_UNIT_LAYERLEVEL" val="1_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VALUE" val="148*15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3"/>
  <p:tag name="KSO_WM_UNIT_ID" val="diagram20170323_2*l_x*1_3"/>
  <p:tag name="KSO_WM_TEMPLATE_CATEGORY" val="diagram"/>
  <p:tag name="KSO_WM_TEMPLATE_INDEX" val="20170323"/>
  <p:tag name="KSO_WM_UNIT_LAYERLEVEL" val="1_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COMMONDATA" val="eyJoZGlkIjoiMWQyYjZkMzg2OWJlNDhlNTcyYjMzMTQ5NzBkMDc0YjEifQ=="/>
</p:tagLst>
</file>

<file path=ppt/tags/tag11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12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13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1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634_4*l_h_a*1_1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添加标题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ID" val="diagram634_4*l_h_i*1_1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1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634_4*l_h_a*1_2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添加标题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ID" val="diagram634_4*l_h_i*1_2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2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634_4*l_h_a*1_3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添加标题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634_4*l_h_i*1_3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4_1"/>
  <p:tag name="KSO_WM_UNIT_ID" val="diagram634_4*l_h_a*1_4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PRESET_TEXT" val="添加标题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ID" val="diagram634_4*l_h_i*1_4_1"/>
  <p:tag name="KSO_WM_TEMPLATE_CATEGORY" val="diagram"/>
  <p:tag name="KSO_WM_TEMPLATE_INDEX" val="634"/>
  <p:tag name="KSO_WM_UNIT_LAYERLEVEL" val="1_1_1"/>
  <p:tag name="KSO_WM_TAG_VERSION" val="1.0"/>
  <p:tag name="KSO_WM_BEAUTIFY_FLAG" val="#wm#"/>
  <p:tag name="KSO_WM_UNIT_TEXT_FILL_FORE_SCHEMECOLOR_INDEX" val="8"/>
  <p:tag name="KSO_WM_UNIT_TEXT_FILL_TYPE" val="1"/>
</p:tagLst>
</file>

<file path=ppt/tags/tag24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5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6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i"/>
  <p:tag name="KSO_WM_UNIT_INDEX" val="1_1"/>
  <p:tag name="KSO_WM_UNIT_ID" val="diagram754_5*l_i*1_1"/>
  <p:tag name="KSO_WM_TEMPLATE_CATEGORY" val="diagram"/>
  <p:tag name="KSO_WM_TEMPLATE_INDEX" val="754"/>
  <p:tag name="KSO_WM_UNIT_LAYERLEVEL" val="1_1"/>
  <p:tag name="KSO_WM_TAG_VERSION" val="1.0"/>
  <p:tag name="KSO_WM_BEAUTIFY_FLAG" val="#wm#"/>
  <p:tag name="KSO_WM_UNIT_LINE_FORE_SCHEMECOLOR_INDEX" val="5"/>
  <p:tag name="KSO_WM_UNIT_LINE_FILL_TYPE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3_1"/>
  <p:tag name="KSO_WM_UNIT_ID" val="diagram754_5*l_h_i*1_3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2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3_4"/>
  <p:tag name="KSO_WM_UNIT_ID" val="diagram754_5*l_h_i*1_3_4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7"/>
  <p:tag name="KSO_WM_UNIT_TEXT_FILL_TYPE" val="1"/>
</p:tagLst>
</file>

<file path=ppt/tags/tag3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3_2"/>
  <p:tag name="KSO_WM_UNIT_ID" val="diagram754_5*l_h_i*1_3_2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3_3"/>
  <p:tag name="KSO_WM_UNIT_ID" val="diagram754_5*l_h_i*1_3_3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2_1"/>
  <p:tag name="KSO_WM_UNIT_ID" val="diagram754_5*l_h_i*1_2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33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2_4"/>
  <p:tag name="KSO_WM_UNIT_ID" val="diagram754_5*l_h_i*1_2_4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6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2_2"/>
  <p:tag name="KSO_WM_UNIT_ID" val="diagram754_5*l_h_i*1_2_2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2_3"/>
  <p:tag name="KSO_WM_UNIT_ID" val="diagram754_5*l_h_i*1_2_3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5_1"/>
  <p:tag name="KSO_WM_UNIT_ID" val="diagram754_5*l_h_i*1_5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14"/>
  <p:tag name="KSO_WM_UNIT_TEXT_FILL_TYPE" val="1"/>
</p:tagLst>
</file>

<file path=ppt/tags/tag37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5_4"/>
  <p:tag name="KSO_WM_UNIT_ID" val="diagram754_5*l_h_i*1_5_4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9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5_2"/>
  <p:tag name="KSO_WM_UNIT_ID" val="diagram754_5*l_h_i*1_5_2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5_3"/>
  <p:tag name="KSO_WM_UNIT_ID" val="diagram754_5*l_h_i*1_5_3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4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1_1"/>
  <p:tag name="KSO_WM_UNIT_ID" val="diagram754_5*l_h_i*1_1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4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1_4"/>
  <p:tag name="KSO_WM_UNIT_ID" val="diagram754_5*l_h_i*1_1_4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5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1_2"/>
  <p:tag name="KSO_WM_UNIT_ID" val="diagram754_5*l_h_i*1_1_2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1_3"/>
  <p:tag name="KSO_WM_UNIT_ID" val="diagram754_5*l_h_i*1_1_3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4_1"/>
  <p:tag name="KSO_WM_UNIT_ID" val="diagram754_5*l_h_i*1_4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45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4_4"/>
  <p:tag name="KSO_WM_UNIT_ID" val="diagram754_5*l_h_i*1_4_4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8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4_2"/>
  <p:tag name="KSO_WM_UNIT_ID" val="diagram754_5*l_h_i*1_4_2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4_3"/>
  <p:tag name="KSO_WM_UNIT_ID" val="diagram754_5*l_h_i*1_4_3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6_1"/>
  <p:tag name="KSO_WM_UNIT_ID" val="diagram754_5*l_h_i*1_6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4"/>
  <p:tag name="KSO_WM_UNIT_TEXT_FILL_TYPE" val="1"/>
</p:tagLst>
</file>

<file path=ppt/tags/tag49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6_4"/>
  <p:tag name="KSO_WM_UNIT_ID" val="diagram754_5*l_h_i*1_6_4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0"/>
  <p:tag name="KSO_WM_UNIT_TEXT_FILL_TYPE" val="1"/>
</p:tagLst>
</file>

<file path=ppt/tags/tag5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6_2"/>
  <p:tag name="KSO_WM_UNIT_ID" val="diagram754_5*l_h_i*1_6_2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i"/>
  <p:tag name="KSO_WM_UNIT_INDEX" val="1_6_3"/>
  <p:tag name="KSO_WM_UNIT_ID" val="diagram754_5*l_h_i*1_6_3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FILL_FORE_SCHEMECOLOR_INDEX" val="10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</p:tagLst>
</file>

<file path=ppt/tags/tag52.xml><?xml version="1.0" encoding="utf-8"?>
<p:tagLst xmlns:p="http://schemas.openxmlformats.org/presentationml/2006/main">
  <p:tag name="KSO_WM_UNIT_SUBTYPE" val="a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f"/>
  <p:tag name="KSO_WM_UNIT_INDEX" val="1_1_1"/>
  <p:tag name="KSO_WM_UNIT_ID" val="diagram754_5*l_h_f*1_1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4"/>
  <p:tag name="KSO_WM_UNIT_TEXT_FILL_TYPE" val="1"/>
</p:tagLst>
</file>

<file path=ppt/tags/tag53.xml><?xml version="1.0" encoding="utf-8"?>
<p:tagLst xmlns:p="http://schemas.openxmlformats.org/presentationml/2006/main">
  <p:tag name="KSO_WM_UNIT_SUBTYPE" val="a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f"/>
  <p:tag name="KSO_WM_UNIT_INDEX" val="1_2_1"/>
  <p:tag name="KSO_WM_UNIT_ID" val="diagram754_5*l_h_f*1_2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4"/>
  <p:tag name="KSO_WM_UNIT_TEXT_FILL_TYPE" val="1"/>
</p:tagLst>
</file>

<file path=ppt/tags/tag54.xml><?xml version="1.0" encoding="utf-8"?>
<p:tagLst xmlns:p="http://schemas.openxmlformats.org/presentationml/2006/main">
  <p:tag name="KSO_WM_UNIT_SUBTYPE" val="a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f"/>
  <p:tag name="KSO_WM_UNIT_INDEX" val="1_3_1"/>
  <p:tag name="KSO_WM_UNIT_ID" val="diagram754_5*l_h_f*1_3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4"/>
  <p:tag name="KSO_WM_UNIT_TEXT_FILL_TYPE" val="1"/>
</p:tagLst>
</file>

<file path=ppt/tags/tag55.xml><?xml version="1.0" encoding="utf-8"?>
<p:tagLst xmlns:p="http://schemas.openxmlformats.org/presentationml/2006/main">
  <p:tag name="KSO_WM_UNIT_SUBTYPE" val="a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f"/>
  <p:tag name="KSO_WM_UNIT_INDEX" val="1_4_1"/>
  <p:tag name="KSO_WM_UNIT_ID" val="diagram754_5*l_h_f*1_4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4"/>
  <p:tag name="KSO_WM_UNIT_TEXT_FILL_TYPE" val="1"/>
</p:tagLst>
</file>

<file path=ppt/tags/tag56.xml><?xml version="1.0" encoding="utf-8"?>
<p:tagLst xmlns:p="http://schemas.openxmlformats.org/presentationml/2006/main">
  <p:tag name="KSO_WM_UNIT_SUBTYPE" val="a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f"/>
  <p:tag name="KSO_WM_UNIT_INDEX" val="1_5_1"/>
  <p:tag name="KSO_WM_UNIT_ID" val="diagram754_5*l_h_f*1_5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4"/>
  <p:tag name="KSO_WM_UNIT_TEXT_FILL_TYPE" val="1"/>
</p:tagLst>
</file>

<file path=ppt/tags/tag57.xml><?xml version="1.0" encoding="utf-8"?>
<p:tagLst xmlns:p="http://schemas.openxmlformats.org/presentationml/2006/main">
  <p:tag name="KSO_WM_UNIT_SUBTYPE" val="a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PLACING_PICTURE_MD4" val="0"/>
  <p:tag name="KSO_WM_DIAGRAM_GROUP_CODE" val="l1-1"/>
  <p:tag name="KSO_WM_UNIT_TYPE" val="l_h_f"/>
  <p:tag name="KSO_WM_UNIT_INDEX" val="1_6_1"/>
  <p:tag name="KSO_WM_UNIT_ID" val="diagram754_5*l_h_f*1_6_1"/>
  <p:tag name="KSO_WM_TEMPLATE_CATEGORY" val="diagram"/>
  <p:tag name="KSO_WM_TEMPLATE_INDEX" val="754"/>
  <p:tag name="KSO_WM_UNIT_LAYERLEVEL" val="1_1_1"/>
  <p:tag name="KSO_WM_TAG_VERSION" val="1.0"/>
  <p:tag name="KSO_WM_BEAUTIFY_FLAG" val="#wm#"/>
  <p:tag name="KSO_WM_UNIT_PRESET_TEXT" val="单击此处添加文本"/>
  <p:tag name="KSO_WM_UNIT_TEXT_FILL_FORE_SCHEMECOLOR_INDEX" val="14"/>
  <p:tag name="KSO_WM_UNIT_TEXT_FILL_TYPE" val="1"/>
</p:tagLst>
</file>

<file path=ppt/tags/tag58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9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0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61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62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3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4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169953_4*q_h_i*1_1_2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66.xml><?xml version="1.0" encoding="utf-8"?>
<p:tagLst xmlns:p="http://schemas.openxmlformats.org/presentationml/2006/main">
  <p:tag name="KSO_WM_UNIT_VALUE" val="130*129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1_1"/>
  <p:tag name="KSO_WM_UNIT_ID" val="diagram20169953_4*q_h_x*1_1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169953_4*q_h_i*1_2_2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68.xml><?xml version="1.0" encoding="utf-8"?>
<p:tagLst xmlns:p="http://schemas.openxmlformats.org/presentationml/2006/main">
  <p:tag name="KSO_WM_UNIT_VALUE" val="126*106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2_1"/>
  <p:tag name="KSO_WM_UNIT_ID" val="diagram20169953_4*q_h_x*1_2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4_2"/>
  <p:tag name="KSO_WM_UNIT_ID" val="diagram20169953_4*q_h_i*1_4_2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70.xml><?xml version="1.0" encoding="utf-8"?>
<p:tagLst xmlns:p="http://schemas.openxmlformats.org/presentationml/2006/main">
  <p:tag name="KSO_WM_UNIT_VALUE" val="128*89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4_1"/>
  <p:tag name="KSO_WM_UNIT_ID" val="diagram20169953_4*q_h_x*1_4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71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1_1"/>
  <p:tag name="KSO_WM_UNIT_ID" val="diagram20169953_4*q_h_f*1_1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PRESET_TEXT" val="点击添加正文，为了演示发布的效果，请您简单的阐述您的观点"/>
  <p:tag name="KSO_WM_UNIT_TEXT_FILL_FORE_SCHEMECOLOR_INDEX" val="13"/>
  <p:tag name="KSO_WM_UNIT_TEXT_FILL_TYPE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1_1"/>
  <p:tag name="KSO_WM_UNIT_ID" val="diagram20169953_4*q_h_i*1_1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TEXT_FILL_FORE_SCHEMECOLOR_INDEX" val="5"/>
  <p:tag name="KSO_WM_UNIT_TEXT_FILL_TYPE" val="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2_1"/>
  <p:tag name="KSO_WM_UNIT_ID" val="diagram20169953_4*q_h_i*1_2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TEXT_FILL_FORE_SCHEMECOLOR_INDEX" val="6"/>
  <p:tag name="KSO_WM_UNIT_TEXT_FILL_TYPE" val="1"/>
</p:tagLst>
</file>

<file path=ppt/tags/tag74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2_1"/>
  <p:tag name="KSO_WM_UNIT_ID" val="diagram20169953_4*q_h_f*1_2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PRESET_TEXT" val="点击添加正文，为了演示发布的效果，请您简单的阐述您的观点"/>
  <p:tag name="KSO_WM_UNIT_TEXT_FILL_FORE_SCHEMECOLOR_INDEX" val="13"/>
  <p:tag name="KSO_WM_UNIT_TEXT_FILL_TYPE" val="1"/>
</p:tagLst>
</file>

<file path=ppt/tags/tag75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5_1"/>
  <p:tag name="KSO_WM_UNIT_ID" val="diagram20169953_4*q_h_f*1_5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PRESET_TEXT" val="点击添加正文，为了演示发布的效果，请您简单的阐述您的观点"/>
  <p:tag name="KSO_WM_UNIT_TEXT_FILL_FORE_SCHEMECOLOR_INDEX" val="13"/>
  <p:tag name="KSO_WM_UNIT_TEXT_FILL_TYPE" val="1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5_1"/>
  <p:tag name="KSO_WM_UNIT_ID" val="diagram20169953_4*q_h_i*1_5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TEXT_FILL_FORE_SCHEMECOLOR_INDEX" val="9"/>
  <p:tag name="KSO_WM_UNIT_TEXT_FILL_TYPE" val="1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3_1"/>
  <p:tag name="KSO_WM_UNIT_ID" val="diagram20169953_4*q_h_i*1_3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TEXT_FILL_FORE_SCHEMECOLOR_INDEX" val="7"/>
  <p:tag name="KSO_WM_UNIT_TEXT_FILL_TYPE" val="1"/>
</p:tagLst>
</file>

<file path=ppt/tags/tag78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3_1"/>
  <p:tag name="KSO_WM_UNIT_ID" val="diagram20169953_4*q_h_f*1_3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PRESET_TEXT" val="点击添加正文，为了演示发布的效果，请您简单的阐述您的观点"/>
  <p:tag name="KSO_WM_UNIT_TEXT_FILL_FORE_SCHEMECOLOR_INDEX" val="13"/>
  <p:tag name="KSO_WM_UNIT_TEXT_FILL_TYPE" val="1"/>
</p:tagLst>
</file>

<file path=ppt/tags/tag79.xml><?xml version="1.0" encoding="utf-8"?>
<p:tagLst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f"/>
  <p:tag name="KSO_WM_UNIT_INDEX" val="1_4_1"/>
  <p:tag name="KSO_WM_UNIT_ID" val="diagram20169953_4*q_h_f*1_4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PRESET_TEXT" val="点击添加正文，为了演示发布的效果，请您简单的阐述您的观点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SUBTYPE" val="d"/>
  <p:tag name="KSO_WM_UNIT_TYPE" val="q_h_i"/>
  <p:tag name="KSO_WM_UNIT_INDEX" val="1_4_1"/>
  <p:tag name="KSO_WM_UNIT_ID" val="diagram20169953_4*q_h_i*1_4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TEXT_FILL_FORE_SCHEMECOLOR_INDEX" val="8"/>
  <p:tag name="KSO_WM_UNIT_TEXT_FILL_TYPE" val="1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169953_4*q_h_i*1_3_2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82.xml><?xml version="1.0" encoding="utf-8"?>
<p:tagLst xmlns:p="http://schemas.openxmlformats.org/presentationml/2006/main">
  <p:tag name="KSO_WM_UNIT_VALUE" val="130*102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3_1"/>
  <p:tag name="KSO_WM_UNIT_ID" val="diagram20169953_4*q_h_x*1_3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5_2"/>
  <p:tag name="KSO_WM_UNIT_ID" val="diagram20169953_4*q_h_i*1_5_2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9"/>
  <p:tag name="KSO_WM_UNIT_FILL_TYPE" val="1"/>
  <p:tag name="KSO_WM_UNIT_TEXT_FILL_FORE_SCHEMECOLOR_INDEX" val="13"/>
  <p:tag name="KSO_WM_UNIT_TEXT_FILL_TYPE" val="1"/>
</p:tagLst>
</file>

<file path=ppt/tags/tag84.xml><?xml version="1.0" encoding="utf-8"?>
<p:tagLst xmlns:p="http://schemas.openxmlformats.org/presentationml/2006/main">
  <p:tag name="KSO_WM_UNIT_VALUE" val="130*104"/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x"/>
  <p:tag name="KSO_WM_UNIT_INDEX" val="1_5_1"/>
  <p:tag name="KSO_WM_UNIT_ID" val="diagram20169953_4*q_h_x*1_5_1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85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6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87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70323_2*l_i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170323_2*l_i*1_3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6"/>
  <p:tag name="KSO_WM_UNIT_ID" val="diagram20170323_2*l_i*1_6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7"/>
  <p:tag name="KSO_WM_UNIT_ID" val="diagram20170323_2*l_i*1_7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5"/>
  <p:tag name="KSO_WM_UNIT_ID" val="diagram20170323_2*l_i*1_5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8"/>
  <p:tag name="KSO_WM_UNIT_ID" val="diagram20170323_2*l_i*1_8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170323_2*l_i*1_2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4"/>
  <p:tag name="KSO_WM_UNIT_ID" val="diagram20170323_2*l_i*1_4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96.xml><?xml version="1.0" encoding="utf-8"?>
<p:tagLst xmlns:p="http://schemas.openxmlformats.org/presentationml/2006/main">
  <p:tag name="KSO_WM_UNIT_VALUE" val="179*2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170323_2*l_x*1_1"/>
  <p:tag name="KSO_WM_TEMPLATE_CATEGORY" val="diagram"/>
  <p:tag name="KSO_WM_TEMPLATE_INDEX" val="20170323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</p:tagLst>
</file>

<file path=ppt/tags/tag97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70323_2*l_h_f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ID" val="diagram20170323_2*l_h_i*1_3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99.xml><?xml version="1.0" encoding="utf-8"?>
<p:tagLst xmlns:p="http://schemas.openxmlformats.org/presentationml/2006/main">
  <p:tag name="KSO_WM_UNIT_SUBTYPE" val="a"/>
  <p:tag name="KSO_WM_UNIT_PRESET_TEXT" val="单击此处添加文本具体内容，简明扼要地阐述你的观点。"/>
  <p:tag name="KSO_WM_UNIT_NOCLEAR" val="0"/>
  <p:tag name="KSO_WM_UNIT_VALUE" val="4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323_2*l_h_f*1_2_1"/>
  <p:tag name="KSO_WM_TEMPLATE_CATEGORY" val="diagram"/>
  <p:tag name="KSO_WM_TEMPLATE_INDEX" val="20170323"/>
  <p:tag name="KSO_WM_UNIT_LAYERLEVEL" val="1_1_1"/>
  <p:tag name="KSO_WM_TAG_VERSION" val="1.0"/>
  <p:tag name="KSO_WM_BEAUTIFY_FLAG" val="#wm#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algn="l">
          <a:defRPr lang="zh-CN" altLang="en-US" sz="2800" b="1" dirty="0" smtClean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1111</Words>
  <Application>WPS 演示</Application>
  <PresentationFormat>自定义</PresentationFormat>
  <Paragraphs>164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Times New Roman</vt:lpstr>
      <vt:lpstr>Franklin Gothic Book</vt:lpstr>
      <vt:lpstr>Calibri</vt:lpstr>
      <vt:lpstr>Arial Unicode MS</vt:lpstr>
      <vt:lpstr>Calibri Light</vt:lpstr>
      <vt:lpstr>华文新魏</vt:lpstr>
      <vt:lpstr>Wingdings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思考：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creator>哎呀小小草</dc:creator>
  <cp:keywords>https:/800sucai.taobao.com</cp:keywords>
  <dc:description>https://800sucai.taobao.com</dc:description>
  <dc:subject>哎呀小小草</dc:subject>
  <cp:category>https://800sucai.taobao.com</cp:category>
  <cp:lastModifiedBy>常娜</cp:lastModifiedBy>
  <cp:revision>52</cp:revision>
  <dcterms:created xsi:type="dcterms:W3CDTF">2015-09-16T04:29:00Z</dcterms:created>
  <dcterms:modified xsi:type="dcterms:W3CDTF">2022-09-08T23:26:10Z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CE4E4B4A582B4F0BB4FBE1353099B51D</vt:lpwstr>
  </property>
</Properties>
</file>