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79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86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795">
          <p15:clr>
            <a:srgbClr val="A4A3A4"/>
          </p15:clr>
        </p15:guide>
        <p15:guide id="3" pos="1844">
          <p15:clr>
            <a:srgbClr val="A4A3A4"/>
          </p15:clr>
        </p15:guide>
        <p15:guide id="4" pos="6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3" autoAdjust="0"/>
    <p:restoredTop sz="91803" autoAdjust="0"/>
  </p:normalViewPr>
  <p:slideViewPr>
    <p:cSldViewPr snapToGrid="0">
      <p:cViewPr varScale="1">
        <p:scale>
          <a:sx n="162" d="100"/>
          <a:sy n="162" d="100"/>
        </p:scale>
        <p:origin x="552" y="138"/>
      </p:cViewPr>
      <p:guideLst>
        <p:guide orient="horz" pos="2155"/>
        <p:guide pos="3795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王 芳华" userId="7c3c557c967ce635" providerId="LiveId" clId="{B63B16F7-A0E7-4E6F-9B93-907D446F2E88}"/>
    <pc:docChg chg="undo redo custSel addSld delSld modSld">
      <pc:chgData name="王 芳华" userId="7c3c557c967ce635" providerId="LiveId" clId="{B63B16F7-A0E7-4E6F-9B93-907D446F2E88}" dt="2021-09-19T04:13:47.186" v="241"/>
      <pc:docMkLst>
        <pc:docMk/>
      </pc:docMkLst>
      <pc:sldChg chg="modSp mod">
        <pc:chgData name="王 芳华" userId="7c3c557c967ce635" providerId="LiveId" clId="{B63B16F7-A0E7-4E6F-9B93-907D446F2E88}" dt="2021-09-19T04:11:55.712" v="230" actId="403"/>
        <pc:sldMkLst>
          <pc:docMk/>
          <pc:sldMk cId="3471519423" sldId="287"/>
        </pc:sldMkLst>
        <pc:spChg chg="mod">
          <ac:chgData name="王 芳华" userId="7c3c557c967ce635" providerId="LiveId" clId="{B63B16F7-A0E7-4E6F-9B93-907D446F2E88}" dt="2021-09-19T03:58:28.465" v="1" actId="20577"/>
          <ac:spMkLst>
            <pc:docMk/>
            <pc:sldMk cId="3471519423" sldId="287"/>
            <ac:spMk id="4" creationId="{00000000-0000-0000-0000-000000000000}"/>
          </ac:spMkLst>
        </pc:spChg>
        <pc:spChg chg="mod">
          <ac:chgData name="王 芳华" userId="7c3c557c967ce635" providerId="LiveId" clId="{B63B16F7-A0E7-4E6F-9B93-907D446F2E88}" dt="2021-09-19T03:58:57.727" v="2"/>
          <ac:spMkLst>
            <pc:docMk/>
            <pc:sldMk cId="3471519423" sldId="287"/>
            <ac:spMk id="5" creationId="{00000000-0000-0000-0000-000000000000}"/>
          </ac:spMkLst>
        </pc:spChg>
        <pc:spChg chg="mod">
          <ac:chgData name="王 芳华" userId="7c3c557c967ce635" providerId="LiveId" clId="{B63B16F7-A0E7-4E6F-9B93-907D446F2E88}" dt="2021-09-19T03:59:11.367" v="3"/>
          <ac:spMkLst>
            <pc:docMk/>
            <pc:sldMk cId="3471519423" sldId="287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11:55.712" v="230" actId="403"/>
          <ac:spMkLst>
            <pc:docMk/>
            <pc:sldMk cId="3471519423" sldId="287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01:46.239" v="35" actId="20577"/>
        <pc:sldMkLst>
          <pc:docMk/>
          <pc:sldMk cId="392657443" sldId="288"/>
        </pc:sldMkLst>
        <pc:spChg chg="mod">
          <ac:chgData name="王 芳华" userId="7c3c557c967ce635" providerId="LiveId" clId="{B63B16F7-A0E7-4E6F-9B93-907D446F2E88}" dt="2021-09-19T04:01:46.239" v="35" actId="20577"/>
          <ac:spMkLst>
            <pc:docMk/>
            <pc:sldMk cId="392657443" sldId="288"/>
            <ac:spMk id="9" creationId="{00000000-0000-0000-0000-000000000000}"/>
          </ac:spMkLst>
        </pc:spChg>
      </pc:sldChg>
      <pc:sldChg chg="del">
        <pc:chgData name="王 芳华" userId="7c3c557c967ce635" providerId="LiveId" clId="{B63B16F7-A0E7-4E6F-9B93-907D446F2E88}" dt="2021-09-19T04:00:26.451" v="17" actId="47"/>
        <pc:sldMkLst>
          <pc:docMk/>
          <pc:sldMk cId="4153138036" sldId="288"/>
        </pc:sldMkLst>
      </pc:sldChg>
      <pc:sldChg chg="del">
        <pc:chgData name="王 芳华" userId="7c3c557c967ce635" providerId="LiveId" clId="{B63B16F7-A0E7-4E6F-9B93-907D446F2E88}" dt="2021-09-19T04:00:33.441" v="25" actId="47"/>
        <pc:sldMkLst>
          <pc:docMk/>
          <pc:sldMk cId="1160281194" sldId="289"/>
        </pc:sldMkLst>
      </pc:sldChg>
      <pc:sldChg chg="modSp add mod">
        <pc:chgData name="王 芳华" userId="7c3c557c967ce635" providerId="LiveId" clId="{B63B16F7-A0E7-4E6F-9B93-907D446F2E88}" dt="2021-09-19T04:02:29.984" v="46" actId="20577"/>
        <pc:sldMkLst>
          <pc:docMk/>
          <pc:sldMk cId="2014182946" sldId="289"/>
        </pc:sldMkLst>
        <pc:spChg chg="mod">
          <ac:chgData name="王 芳华" userId="7c3c557c967ce635" providerId="LiveId" clId="{B63B16F7-A0E7-4E6F-9B93-907D446F2E88}" dt="2021-09-19T04:02:29.984" v="46" actId="20577"/>
          <ac:spMkLst>
            <pc:docMk/>
            <pc:sldMk cId="2014182946" sldId="289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03:24.882" v="62" actId="1076"/>
        <pc:sldMkLst>
          <pc:docMk/>
          <pc:sldMk cId="2363971894" sldId="290"/>
        </pc:sldMkLst>
        <pc:spChg chg="mod">
          <ac:chgData name="王 芳华" userId="7c3c557c967ce635" providerId="LiveId" clId="{B63B16F7-A0E7-4E6F-9B93-907D446F2E88}" dt="2021-09-19T04:03:20.486" v="61" actId="1076"/>
          <ac:spMkLst>
            <pc:docMk/>
            <pc:sldMk cId="2363971894" sldId="290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3:24.882" v="62" actId="1076"/>
          <ac:spMkLst>
            <pc:docMk/>
            <pc:sldMk cId="2363971894" sldId="290"/>
            <ac:spMk id="9" creationId="{00000000-0000-0000-0000-000000000000}"/>
          </ac:spMkLst>
        </pc:spChg>
      </pc:sldChg>
      <pc:sldChg chg="del">
        <pc:chgData name="王 芳华" userId="7c3c557c967ce635" providerId="LiveId" clId="{B63B16F7-A0E7-4E6F-9B93-907D446F2E88}" dt="2021-09-19T04:00:27.228" v="18" actId="47"/>
        <pc:sldMkLst>
          <pc:docMk/>
          <pc:sldMk cId="3126700555" sldId="290"/>
        </pc:sldMkLst>
      </pc:sldChg>
      <pc:sldChg chg="del">
        <pc:chgData name="王 芳华" userId="7c3c557c967ce635" providerId="LiveId" clId="{B63B16F7-A0E7-4E6F-9B93-907D446F2E88}" dt="2021-09-19T04:00:28.613" v="20" actId="47"/>
        <pc:sldMkLst>
          <pc:docMk/>
          <pc:sldMk cId="56427439" sldId="291"/>
        </pc:sldMkLst>
      </pc:sldChg>
      <pc:sldChg chg="addSp delSp modSp add mod">
        <pc:chgData name="王 芳华" userId="7c3c557c967ce635" providerId="LiveId" clId="{B63B16F7-A0E7-4E6F-9B93-907D446F2E88}" dt="2021-09-19T04:04:09.402" v="68" actId="22"/>
        <pc:sldMkLst>
          <pc:docMk/>
          <pc:sldMk cId="67450260" sldId="291"/>
        </pc:sldMkLst>
        <pc:spChg chg="add del">
          <ac:chgData name="王 芳华" userId="7c3c557c967ce635" providerId="LiveId" clId="{B63B16F7-A0E7-4E6F-9B93-907D446F2E88}" dt="2021-09-19T04:04:09.402" v="68" actId="22"/>
          <ac:spMkLst>
            <pc:docMk/>
            <pc:sldMk cId="67450260" sldId="291"/>
            <ac:spMk id="7" creationId="{7D414593-3DA3-4F41-B03B-9D624B618E51}"/>
          </ac:spMkLst>
        </pc:spChg>
        <pc:spChg chg="mod">
          <ac:chgData name="王 芳华" userId="7c3c557c967ce635" providerId="LiveId" clId="{B63B16F7-A0E7-4E6F-9B93-907D446F2E88}" dt="2021-09-19T04:03:46.033" v="65" actId="1076"/>
          <ac:spMkLst>
            <pc:docMk/>
            <pc:sldMk cId="67450260" sldId="291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4:01.189" v="66"/>
          <ac:spMkLst>
            <pc:docMk/>
            <pc:sldMk cId="67450260" sldId="291"/>
            <ac:spMk id="9" creationId="{00000000-0000-0000-0000-000000000000}"/>
          </ac:spMkLst>
        </pc:spChg>
      </pc:sldChg>
      <pc:sldChg chg="del">
        <pc:chgData name="王 芳华" userId="7c3c557c967ce635" providerId="LiveId" clId="{B63B16F7-A0E7-4E6F-9B93-907D446F2E88}" dt="2021-09-19T04:00:27.889" v="19" actId="47"/>
        <pc:sldMkLst>
          <pc:docMk/>
          <pc:sldMk cId="3135115251" sldId="292"/>
        </pc:sldMkLst>
      </pc:sldChg>
      <pc:sldChg chg="modSp add mod">
        <pc:chgData name="王 芳华" userId="7c3c557c967ce635" providerId="LiveId" clId="{B63B16F7-A0E7-4E6F-9B93-907D446F2E88}" dt="2021-09-19T04:04:58.031" v="83" actId="20577"/>
        <pc:sldMkLst>
          <pc:docMk/>
          <pc:sldMk cId="3574648470" sldId="292"/>
        </pc:sldMkLst>
        <pc:spChg chg="mod">
          <ac:chgData name="王 芳华" userId="7c3c557c967ce635" providerId="LiveId" clId="{B63B16F7-A0E7-4E6F-9B93-907D446F2E88}" dt="2021-09-19T04:04:58.031" v="83" actId="20577"/>
          <ac:spMkLst>
            <pc:docMk/>
            <pc:sldMk cId="3574648470" sldId="292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05:40.006" v="88" actId="20577"/>
        <pc:sldMkLst>
          <pc:docMk/>
          <pc:sldMk cId="2230385098" sldId="293"/>
        </pc:sldMkLst>
        <pc:spChg chg="mod">
          <ac:chgData name="王 芳华" userId="7c3c557c967ce635" providerId="LiveId" clId="{B63B16F7-A0E7-4E6F-9B93-907D446F2E88}" dt="2021-09-19T04:05:17.812" v="86" actId="120"/>
          <ac:spMkLst>
            <pc:docMk/>
            <pc:sldMk cId="2230385098" sldId="293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5:40.006" v="88" actId="20577"/>
          <ac:spMkLst>
            <pc:docMk/>
            <pc:sldMk cId="2230385098" sldId="293"/>
            <ac:spMk id="9" creationId="{00000000-0000-0000-0000-000000000000}"/>
          </ac:spMkLst>
        </pc:spChg>
      </pc:sldChg>
      <pc:sldChg chg="del">
        <pc:chgData name="王 芳华" userId="7c3c557c967ce635" providerId="LiveId" clId="{B63B16F7-A0E7-4E6F-9B93-907D446F2E88}" dt="2021-09-19T04:00:29.346" v="21" actId="47"/>
        <pc:sldMkLst>
          <pc:docMk/>
          <pc:sldMk cId="2292224950" sldId="293"/>
        </pc:sldMkLst>
      </pc:sldChg>
      <pc:sldChg chg="modSp add mod">
        <pc:chgData name="王 芳华" userId="7c3c557c967ce635" providerId="LiveId" clId="{B63B16F7-A0E7-4E6F-9B93-907D446F2E88}" dt="2021-09-19T04:06:55.949" v="169" actId="1076"/>
        <pc:sldMkLst>
          <pc:docMk/>
          <pc:sldMk cId="1065455690" sldId="294"/>
        </pc:sldMkLst>
        <pc:spChg chg="mod">
          <ac:chgData name="王 芳华" userId="7c3c557c967ce635" providerId="LiveId" clId="{B63B16F7-A0E7-4E6F-9B93-907D446F2E88}" dt="2021-09-19T04:06:55.949" v="169" actId="1076"/>
          <ac:spMkLst>
            <pc:docMk/>
            <pc:sldMk cId="1065455690" sldId="294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6:52.508" v="168" actId="1076"/>
          <ac:spMkLst>
            <pc:docMk/>
            <pc:sldMk cId="1065455690" sldId="294"/>
            <ac:spMk id="9" creationId="{00000000-0000-0000-0000-000000000000}"/>
          </ac:spMkLst>
        </pc:spChg>
      </pc:sldChg>
      <pc:sldChg chg="del">
        <pc:chgData name="王 芳华" userId="7c3c557c967ce635" providerId="LiveId" clId="{B63B16F7-A0E7-4E6F-9B93-907D446F2E88}" dt="2021-09-19T04:00:30.033" v="22" actId="47"/>
        <pc:sldMkLst>
          <pc:docMk/>
          <pc:sldMk cId="1872712991" sldId="294"/>
        </pc:sldMkLst>
      </pc:sldChg>
      <pc:sldChg chg="del">
        <pc:chgData name="王 芳华" userId="7c3c557c967ce635" providerId="LiveId" clId="{B63B16F7-A0E7-4E6F-9B93-907D446F2E88}" dt="2021-09-19T04:00:30.957" v="23" actId="47"/>
        <pc:sldMkLst>
          <pc:docMk/>
          <pc:sldMk cId="938268449" sldId="295"/>
        </pc:sldMkLst>
      </pc:sldChg>
      <pc:sldChg chg="modSp add mod">
        <pc:chgData name="王 芳华" userId="7c3c557c967ce635" providerId="LiveId" clId="{B63B16F7-A0E7-4E6F-9B93-907D446F2E88}" dt="2021-09-19T04:07:43.143" v="182"/>
        <pc:sldMkLst>
          <pc:docMk/>
          <pc:sldMk cId="3255740140" sldId="295"/>
        </pc:sldMkLst>
        <pc:spChg chg="mod">
          <ac:chgData name="王 芳华" userId="7c3c557c967ce635" providerId="LiveId" clId="{B63B16F7-A0E7-4E6F-9B93-907D446F2E88}" dt="2021-09-19T04:07:08.124" v="172" actId="20577"/>
          <ac:spMkLst>
            <pc:docMk/>
            <pc:sldMk cId="3255740140" sldId="295"/>
            <ac:spMk id="4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7:13.257" v="180" actId="20577"/>
          <ac:spMkLst>
            <pc:docMk/>
            <pc:sldMk cId="3255740140" sldId="295"/>
            <ac:spMk id="5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7:31.976" v="181"/>
          <ac:spMkLst>
            <pc:docMk/>
            <pc:sldMk cId="3255740140" sldId="295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7:43.143" v="182"/>
          <ac:spMkLst>
            <pc:docMk/>
            <pc:sldMk cId="3255740140" sldId="295"/>
            <ac:spMk id="9" creationId="{00000000-0000-0000-0000-000000000000}"/>
          </ac:spMkLst>
        </pc:spChg>
      </pc:sldChg>
      <pc:sldChg chg="del">
        <pc:chgData name="王 芳华" userId="7c3c557c967ce635" providerId="LiveId" clId="{B63B16F7-A0E7-4E6F-9B93-907D446F2E88}" dt="2021-09-19T04:00:31.709" v="24" actId="47"/>
        <pc:sldMkLst>
          <pc:docMk/>
          <pc:sldMk cId="280083768" sldId="296"/>
        </pc:sldMkLst>
      </pc:sldChg>
      <pc:sldChg chg="modSp add mod">
        <pc:chgData name="王 芳华" userId="7c3c557c967ce635" providerId="LiveId" clId="{B63B16F7-A0E7-4E6F-9B93-907D446F2E88}" dt="2021-09-19T04:08:13.568" v="184"/>
        <pc:sldMkLst>
          <pc:docMk/>
          <pc:sldMk cId="814704102" sldId="296"/>
        </pc:sldMkLst>
        <pc:spChg chg="mod">
          <ac:chgData name="王 芳华" userId="7c3c557c967ce635" providerId="LiveId" clId="{B63B16F7-A0E7-4E6F-9B93-907D446F2E88}" dt="2021-09-19T04:08:13.568" v="184"/>
          <ac:spMkLst>
            <pc:docMk/>
            <pc:sldMk cId="814704102" sldId="296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08:42.453" v="188"/>
        <pc:sldMkLst>
          <pc:docMk/>
          <pc:sldMk cId="3921379011" sldId="297"/>
        </pc:sldMkLst>
        <pc:spChg chg="mod">
          <ac:chgData name="王 芳华" userId="7c3c557c967ce635" providerId="LiveId" clId="{B63B16F7-A0E7-4E6F-9B93-907D446F2E88}" dt="2021-09-19T04:08:42.453" v="188"/>
          <ac:spMkLst>
            <pc:docMk/>
            <pc:sldMk cId="3921379011" sldId="297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09:52.806" v="206"/>
        <pc:sldMkLst>
          <pc:docMk/>
          <pc:sldMk cId="2969600960" sldId="298"/>
        </pc:sldMkLst>
        <pc:spChg chg="mod">
          <ac:chgData name="王 芳华" userId="7c3c557c967ce635" providerId="LiveId" clId="{B63B16F7-A0E7-4E6F-9B93-907D446F2E88}" dt="2021-09-19T04:09:52.806" v="206"/>
          <ac:spMkLst>
            <pc:docMk/>
            <pc:sldMk cId="2969600960" sldId="298"/>
            <ac:spMk id="9" creationId="{00000000-0000-0000-0000-000000000000}"/>
          </ac:spMkLst>
        </pc:spChg>
      </pc:sldChg>
      <pc:sldChg chg="add del">
        <pc:chgData name="王 芳华" userId="7c3c557c967ce635" providerId="LiveId" clId="{B63B16F7-A0E7-4E6F-9B93-907D446F2E88}" dt="2021-09-19T04:12:42.502" v="235" actId="47"/>
        <pc:sldMkLst>
          <pc:docMk/>
          <pc:sldMk cId="564394101" sldId="299"/>
        </pc:sldMkLst>
      </pc:sldChg>
      <pc:sldChg chg="modSp add mod">
        <pc:chgData name="王 芳华" userId="7c3c557c967ce635" providerId="LiveId" clId="{B63B16F7-A0E7-4E6F-9B93-907D446F2E88}" dt="2021-09-19T04:09:12.061" v="198" actId="20577"/>
        <pc:sldMkLst>
          <pc:docMk/>
          <pc:sldMk cId="1740579627" sldId="300"/>
        </pc:sldMkLst>
        <pc:spChg chg="mod">
          <ac:chgData name="王 芳华" userId="7c3c557c967ce635" providerId="LiveId" clId="{B63B16F7-A0E7-4E6F-9B93-907D446F2E88}" dt="2021-09-19T04:09:12.061" v="198" actId="20577"/>
          <ac:spMkLst>
            <pc:docMk/>
            <pc:sldMk cId="1740579627" sldId="300"/>
            <ac:spMk id="9" creationId="{00000000-0000-0000-0000-000000000000}"/>
          </ac:spMkLst>
        </pc:spChg>
      </pc:sldChg>
      <pc:sldChg chg="addSp delSp modSp add mod">
        <pc:chgData name="王 芳华" userId="7c3c557c967ce635" providerId="LiveId" clId="{B63B16F7-A0E7-4E6F-9B93-907D446F2E88}" dt="2021-09-19T04:11:44.034" v="228" actId="20577"/>
        <pc:sldMkLst>
          <pc:docMk/>
          <pc:sldMk cId="3655993494" sldId="301"/>
        </pc:sldMkLst>
        <pc:spChg chg="add del">
          <ac:chgData name="王 芳华" userId="7c3c557c967ce635" providerId="LiveId" clId="{B63B16F7-A0E7-4E6F-9B93-907D446F2E88}" dt="2021-09-19T04:10:23.302" v="211" actId="22"/>
          <ac:spMkLst>
            <pc:docMk/>
            <pc:sldMk cId="3655993494" sldId="301"/>
            <ac:spMk id="7" creationId="{21C0338C-1D6B-4453-8EBC-DD387AA66D0F}"/>
          </ac:spMkLst>
        </pc:spChg>
        <pc:spChg chg="mod">
          <ac:chgData name="王 芳华" userId="7c3c557c967ce635" providerId="LiveId" clId="{B63B16F7-A0E7-4E6F-9B93-907D446F2E88}" dt="2021-09-19T04:10:19.025" v="209" actId="20577"/>
          <ac:spMkLst>
            <pc:docMk/>
            <pc:sldMk cId="3655993494" sldId="301"/>
            <ac:spMk id="9" creationId="{00000000-0000-0000-0000-000000000000}"/>
          </ac:spMkLst>
        </pc:spChg>
        <pc:spChg chg="add mod">
          <ac:chgData name="王 芳华" userId="7c3c557c967ce635" providerId="LiveId" clId="{B63B16F7-A0E7-4E6F-9B93-907D446F2E88}" dt="2021-09-19T04:11:44.034" v="228" actId="20577"/>
          <ac:spMkLst>
            <pc:docMk/>
            <pc:sldMk cId="3655993494" sldId="301"/>
            <ac:spMk id="10" creationId="{EF8A4A11-69F6-4623-BC11-952E6721DF96}"/>
          </ac:spMkLst>
        </pc:spChg>
      </pc:sldChg>
      <pc:sldChg chg="modSp add mod">
        <pc:chgData name="王 芳华" userId="7c3c557c967ce635" providerId="LiveId" clId="{B63B16F7-A0E7-4E6F-9B93-907D446F2E88}" dt="2021-09-19T04:12:35.757" v="234"/>
        <pc:sldMkLst>
          <pc:docMk/>
          <pc:sldMk cId="413769863" sldId="302"/>
        </pc:sldMkLst>
        <pc:spChg chg="mod">
          <ac:chgData name="王 芳华" userId="7c3c557c967ce635" providerId="LiveId" clId="{B63B16F7-A0E7-4E6F-9B93-907D446F2E88}" dt="2021-09-19T04:12:23.230" v="233"/>
          <ac:spMkLst>
            <pc:docMk/>
            <pc:sldMk cId="413769863" sldId="302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12:35.757" v="234"/>
          <ac:spMkLst>
            <pc:docMk/>
            <pc:sldMk cId="413769863" sldId="302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13:47.186" v="241"/>
        <pc:sldMkLst>
          <pc:docMk/>
          <pc:sldMk cId="2767481273" sldId="303"/>
        </pc:sldMkLst>
        <pc:spChg chg="mod">
          <ac:chgData name="王 芳华" userId="7c3c557c967ce635" providerId="LiveId" clId="{B63B16F7-A0E7-4E6F-9B93-907D446F2E88}" dt="2021-09-19T04:13:47.186" v="241"/>
          <ac:spMkLst>
            <pc:docMk/>
            <pc:sldMk cId="2767481273" sldId="303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13:42.818" v="240" actId="21"/>
          <ac:spMkLst>
            <pc:docMk/>
            <pc:sldMk cId="2767481273" sldId="303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13:10.215" v="238"/>
        <pc:sldMkLst>
          <pc:docMk/>
          <pc:sldMk cId="1260708787" sldId="304"/>
        </pc:sldMkLst>
        <pc:spChg chg="mod">
          <ac:chgData name="王 芳华" userId="7c3c557c967ce635" providerId="LiveId" clId="{B63B16F7-A0E7-4E6F-9B93-907D446F2E88}" dt="2021-09-19T04:13:10.215" v="238"/>
          <ac:spMkLst>
            <pc:docMk/>
            <pc:sldMk cId="1260708787" sldId="304"/>
            <ac:spMk id="9" creationId="{00000000-0000-0000-0000-000000000000}"/>
          </ac:spMkLst>
        </pc:spChg>
      </pc:sldChg>
    </pc:docChg>
  </pc:docChgLst>
  <pc:docChgLst>
    <pc:chgData name="王 芳华" userId="7c3c557c967ce635" providerId="LiveId" clId="{7D214013-FE64-4B60-A772-ADEB3F62CC1D}"/>
    <pc:docChg chg="undo custSel addSld delSld modSld">
      <pc:chgData name="王 芳华" userId="7c3c557c967ce635" providerId="LiveId" clId="{7D214013-FE64-4B60-A772-ADEB3F62CC1D}" dt="2021-09-19T04:26:02.314" v="146" actId="478"/>
      <pc:docMkLst>
        <pc:docMk/>
      </pc:docMkLst>
      <pc:sldChg chg="modSp mod">
        <pc:chgData name="王 芳华" userId="7c3c557c967ce635" providerId="LiveId" clId="{7D214013-FE64-4B60-A772-ADEB3F62CC1D}" dt="2021-09-19T04:18:44.230" v="19" actId="20577"/>
        <pc:sldMkLst>
          <pc:docMk/>
          <pc:sldMk cId="0" sldId="279"/>
        </pc:sldMkLst>
        <pc:spChg chg="mod">
          <ac:chgData name="王 芳华" userId="7c3c557c967ce635" providerId="LiveId" clId="{7D214013-FE64-4B60-A772-ADEB3F62CC1D}" dt="2021-09-19T04:18:41.371" v="17" actId="20577"/>
          <ac:spMkLst>
            <pc:docMk/>
            <pc:sldMk cId="0" sldId="279"/>
            <ac:spMk id="86" creationId="{EB2729C3-AD3A-457B-8AF6-045C94A1D037}"/>
          </ac:spMkLst>
        </pc:spChg>
        <pc:spChg chg="mod">
          <ac:chgData name="王 芳华" userId="7c3c557c967ce635" providerId="LiveId" clId="{7D214013-FE64-4B60-A772-ADEB3F62CC1D}" dt="2021-09-19T04:18:44.230" v="19" actId="20577"/>
          <ac:spMkLst>
            <pc:docMk/>
            <pc:sldMk cId="0" sldId="279"/>
            <ac:spMk id="88" creationId="{F74529B6-069F-4C5B-A862-8AB9B4AD184F}"/>
          </ac:spMkLst>
        </pc:spChg>
      </pc:sldChg>
      <pc:sldChg chg="modSp mod">
        <pc:chgData name="王 芳华" userId="7c3c557c967ce635" providerId="LiveId" clId="{7D214013-FE64-4B60-A772-ADEB3F62CC1D}" dt="2021-09-19T04:20:35.081" v="43" actId="20577"/>
        <pc:sldMkLst>
          <pc:docMk/>
          <pc:sldMk cId="3471519423" sldId="287"/>
        </pc:sldMkLst>
        <pc:spChg chg="mod">
          <ac:chgData name="王 芳华" userId="7c3c557c967ce635" providerId="LiveId" clId="{7D214013-FE64-4B60-A772-ADEB3F62CC1D}" dt="2021-09-19T04:19:54.371" v="21" actId="20577"/>
          <ac:spMkLst>
            <pc:docMk/>
            <pc:sldMk cId="3471519423" sldId="287"/>
            <ac:spMk id="4" creationId="{00000000-0000-0000-0000-000000000000}"/>
          </ac:spMkLst>
        </pc:spChg>
        <pc:spChg chg="mod">
          <ac:chgData name="王 芳华" userId="7c3c557c967ce635" providerId="LiveId" clId="{7D214013-FE64-4B60-A772-ADEB3F62CC1D}" dt="2021-09-19T04:19:59.283" v="25" actId="20577"/>
          <ac:spMkLst>
            <pc:docMk/>
            <pc:sldMk cId="3471519423" sldId="287"/>
            <ac:spMk id="5" creationId="{00000000-0000-0000-0000-000000000000}"/>
          </ac:spMkLst>
        </pc:spChg>
        <pc:spChg chg="mod">
          <ac:chgData name="王 芳华" userId="7c3c557c967ce635" providerId="LiveId" clId="{7D214013-FE64-4B60-A772-ADEB3F62CC1D}" dt="2021-09-19T04:20:04.372" v="29" actId="20577"/>
          <ac:spMkLst>
            <pc:docMk/>
            <pc:sldMk cId="3471519423" sldId="287"/>
            <ac:spMk id="8" creationId="{00000000-0000-0000-0000-000000000000}"/>
          </ac:spMkLst>
        </pc:spChg>
        <pc:spChg chg="mod">
          <ac:chgData name="王 芳华" userId="7c3c557c967ce635" providerId="LiveId" clId="{7D214013-FE64-4B60-A772-ADEB3F62CC1D}" dt="2021-09-19T04:20:35.081" v="43" actId="20577"/>
          <ac:spMkLst>
            <pc:docMk/>
            <pc:sldMk cId="3471519423" sldId="287"/>
            <ac:spMk id="9" creationId="{00000000-0000-0000-0000-000000000000}"/>
          </ac:spMkLst>
        </pc:spChg>
      </pc:sldChg>
      <pc:sldChg chg="del">
        <pc:chgData name="王 芳华" userId="7c3c557c967ce635" providerId="LiveId" clId="{7D214013-FE64-4B60-A772-ADEB3F62CC1D}" dt="2021-09-19T04:18:23.375" v="0" actId="47"/>
        <pc:sldMkLst>
          <pc:docMk/>
          <pc:sldMk cId="392657443" sldId="288"/>
        </pc:sldMkLst>
      </pc:sldChg>
      <pc:sldChg chg="modSp add mod">
        <pc:chgData name="王 芳华" userId="7c3c557c967ce635" providerId="LiveId" clId="{7D214013-FE64-4B60-A772-ADEB3F62CC1D}" dt="2021-09-19T04:22:05.398" v="82" actId="20577"/>
        <pc:sldMkLst>
          <pc:docMk/>
          <pc:sldMk cId="793377083" sldId="288"/>
        </pc:sldMkLst>
        <pc:spChg chg="mod">
          <ac:chgData name="王 芳华" userId="7c3c557c967ce635" providerId="LiveId" clId="{7D214013-FE64-4B60-A772-ADEB3F62CC1D}" dt="2021-09-19T04:22:05.398" v="82" actId="20577"/>
          <ac:spMkLst>
            <pc:docMk/>
            <pc:sldMk cId="793377083" sldId="288"/>
            <ac:spMk id="9" creationId="{00000000-0000-0000-0000-000000000000}"/>
          </ac:spMkLst>
        </pc:spChg>
      </pc:sldChg>
      <pc:sldChg chg="modSp add mod">
        <pc:chgData name="王 芳华" userId="7c3c557c967ce635" providerId="LiveId" clId="{7D214013-FE64-4B60-A772-ADEB3F62CC1D}" dt="2021-09-19T04:23:07.770" v="98" actId="20577"/>
        <pc:sldMkLst>
          <pc:docMk/>
          <pc:sldMk cId="1842304106" sldId="289"/>
        </pc:sldMkLst>
        <pc:spChg chg="mod">
          <ac:chgData name="王 芳华" userId="7c3c557c967ce635" providerId="LiveId" clId="{7D214013-FE64-4B60-A772-ADEB3F62CC1D}" dt="2021-09-19T04:23:07.770" v="98" actId="20577"/>
          <ac:spMkLst>
            <pc:docMk/>
            <pc:sldMk cId="1842304106" sldId="289"/>
            <ac:spMk id="9" creationId="{00000000-0000-0000-0000-000000000000}"/>
          </ac:spMkLst>
        </pc:spChg>
      </pc:sldChg>
      <pc:sldChg chg="del">
        <pc:chgData name="王 芳华" userId="7c3c557c967ce635" providerId="LiveId" clId="{7D214013-FE64-4B60-A772-ADEB3F62CC1D}" dt="2021-09-19T04:18:24.156" v="1" actId="47"/>
        <pc:sldMkLst>
          <pc:docMk/>
          <pc:sldMk cId="2014182946" sldId="289"/>
        </pc:sldMkLst>
      </pc:sldChg>
      <pc:sldChg chg="addSp modSp add mod">
        <pc:chgData name="王 芳华" userId="7c3c557c967ce635" providerId="LiveId" clId="{7D214013-FE64-4B60-A772-ADEB3F62CC1D}" dt="2021-09-19T04:23:55.386" v="117" actId="20577"/>
        <pc:sldMkLst>
          <pc:docMk/>
          <pc:sldMk cId="1133211886" sldId="290"/>
        </pc:sldMkLst>
        <pc:spChg chg="add mod">
          <ac:chgData name="王 芳华" userId="7c3c557c967ce635" providerId="LiveId" clId="{7D214013-FE64-4B60-A772-ADEB3F62CC1D}" dt="2021-09-19T04:23:55.386" v="117" actId="20577"/>
          <ac:spMkLst>
            <pc:docMk/>
            <pc:sldMk cId="1133211886" sldId="290"/>
            <ac:spMk id="7" creationId="{F2B48015-51D1-4203-81AC-50519AD3C8BB}"/>
          </ac:spMkLst>
        </pc:spChg>
        <pc:spChg chg="mod">
          <ac:chgData name="王 芳华" userId="7c3c557c967ce635" providerId="LiveId" clId="{7D214013-FE64-4B60-A772-ADEB3F62CC1D}" dt="2021-09-19T04:23:14.385" v="99" actId="20577"/>
          <ac:spMkLst>
            <pc:docMk/>
            <pc:sldMk cId="1133211886" sldId="290"/>
            <ac:spMk id="9" creationId="{00000000-0000-0000-0000-000000000000}"/>
          </ac:spMkLst>
        </pc:spChg>
      </pc:sldChg>
      <pc:sldChg chg="del">
        <pc:chgData name="王 芳华" userId="7c3c557c967ce635" providerId="LiveId" clId="{7D214013-FE64-4B60-A772-ADEB3F62CC1D}" dt="2021-09-19T04:18:24.535" v="2" actId="47"/>
        <pc:sldMkLst>
          <pc:docMk/>
          <pc:sldMk cId="2363971894" sldId="290"/>
        </pc:sldMkLst>
      </pc:sldChg>
      <pc:sldChg chg="del">
        <pc:chgData name="王 芳华" userId="7c3c557c967ce635" providerId="LiveId" clId="{7D214013-FE64-4B60-A772-ADEB3F62CC1D}" dt="2021-09-19T04:18:25.087" v="3" actId="47"/>
        <pc:sldMkLst>
          <pc:docMk/>
          <pc:sldMk cId="67450260" sldId="291"/>
        </pc:sldMkLst>
      </pc:sldChg>
      <pc:sldChg chg="modSp add mod">
        <pc:chgData name="王 芳华" userId="7c3c557c967ce635" providerId="LiveId" clId="{7D214013-FE64-4B60-A772-ADEB3F62CC1D}" dt="2021-09-19T04:24:27.584" v="128" actId="20577"/>
        <pc:sldMkLst>
          <pc:docMk/>
          <pc:sldMk cId="2366425124" sldId="291"/>
        </pc:sldMkLst>
        <pc:spChg chg="mod">
          <ac:chgData name="王 芳华" userId="7c3c557c967ce635" providerId="LiveId" clId="{7D214013-FE64-4B60-A772-ADEB3F62CC1D}" dt="2021-09-19T04:24:27.584" v="128" actId="20577"/>
          <ac:spMkLst>
            <pc:docMk/>
            <pc:sldMk cId="2366425124" sldId="291"/>
            <ac:spMk id="9" creationId="{00000000-0000-0000-0000-000000000000}"/>
          </ac:spMkLst>
        </pc:spChg>
      </pc:sldChg>
      <pc:sldChg chg="addSp modSp add mod">
        <pc:chgData name="王 芳华" userId="7c3c557c967ce635" providerId="LiveId" clId="{7D214013-FE64-4B60-A772-ADEB3F62CC1D}" dt="2021-09-19T04:25:34.520" v="143" actId="20577"/>
        <pc:sldMkLst>
          <pc:docMk/>
          <pc:sldMk cId="2316213133" sldId="292"/>
        </pc:sldMkLst>
        <pc:spChg chg="add mod">
          <ac:chgData name="王 芳华" userId="7c3c557c967ce635" providerId="LiveId" clId="{7D214013-FE64-4B60-A772-ADEB3F62CC1D}" dt="2021-09-19T04:25:34.520" v="143" actId="20577"/>
          <ac:spMkLst>
            <pc:docMk/>
            <pc:sldMk cId="2316213133" sldId="292"/>
            <ac:spMk id="2" creationId="{F6BF12BF-6855-4145-9BBF-F6CACB8E4674}"/>
          </ac:spMkLst>
        </pc:spChg>
        <pc:spChg chg="mod">
          <ac:chgData name="王 芳华" userId="7c3c557c967ce635" providerId="LiveId" clId="{7D214013-FE64-4B60-A772-ADEB3F62CC1D}" dt="2021-09-19T04:24:42.921" v="130" actId="1076"/>
          <ac:spMkLst>
            <pc:docMk/>
            <pc:sldMk cId="2316213133" sldId="292"/>
            <ac:spMk id="8" creationId="{00000000-0000-0000-0000-000000000000}"/>
          </ac:spMkLst>
        </pc:spChg>
        <pc:spChg chg="mod">
          <ac:chgData name="王 芳华" userId="7c3c557c967ce635" providerId="LiveId" clId="{7D214013-FE64-4B60-A772-ADEB3F62CC1D}" dt="2021-09-19T04:24:58.634" v="131"/>
          <ac:spMkLst>
            <pc:docMk/>
            <pc:sldMk cId="2316213133" sldId="292"/>
            <ac:spMk id="9" creationId="{00000000-0000-0000-0000-000000000000}"/>
          </ac:spMkLst>
        </pc:spChg>
      </pc:sldChg>
      <pc:sldChg chg="del">
        <pc:chgData name="王 芳华" userId="7c3c557c967ce635" providerId="LiveId" clId="{7D214013-FE64-4B60-A772-ADEB3F62CC1D}" dt="2021-09-19T04:18:25.318" v="4" actId="47"/>
        <pc:sldMkLst>
          <pc:docMk/>
          <pc:sldMk cId="3574648470" sldId="292"/>
        </pc:sldMkLst>
      </pc:sldChg>
      <pc:sldChg chg="delSp modSp add mod">
        <pc:chgData name="王 芳华" userId="7c3c557c967ce635" providerId="LiveId" clId="{7D214013-FE64-4B60-A772-ADEB3F62CC1D}" dt="2021-09-19T04:26:02.314" v="146" actId="478"/>
        <pc:sldMkLst>
          <pc:docMk/>
          <pc:sldMk cId="257968883" sldId="293"/>
        </pc:sldMkLst>
        <pc:spChg chg="del">
          <ac:chgData name="王 芳华" userId="7c3c557c967ce635" providerId="LiveId" clId="{7D214013-FE64-4B60-A772-ADEB3F62CC1D}" dt="2021-09-19T04:26:02.314" v="146" actId="478"/>
          <ac:spMkLst>
            <pc:docMk/>
            <pc:sldMk cId="257968883" sldId="293"/>
            <ac:spMk id="2" creationId="{F6BF12BF-6855-4145-9BBF-F6CACB8E4674}"/>
          </ac:spMkLst>
        </pc:spChg>
        <pc:spChg chg="mod">
          <ac:chgData name="王 芳华" userId="7c3c557c967ce635" providerId="LiveId" clId="{7D214013-FE64-4B60-A772-ADEB3F62CC1D}" dt="2021-09-19T04:26:00.072" v="145"/>
          <ac:spMkLst>
            <pc:docMk/>
            <pc:sldMk cId="257968883" sldId="293"/>
            <ac:spMk id="9" creationId="{00000000-0000-0000-0000-000000000000}"/>
          </ac:spMkLst>
        </pc:spChg>
      </pc:sldChg>
      <pc:sldChg chg="del">
        <pc:chgData name="王 芳华" userId="7c3c557c967ce635" providerId="LiveId" clId="{7D214013-FE64-4B60-A772-ADEB3F62CC1D}" dt="2021-09-19T04:18:25.517" v="5" actId="47"/>
        <pc:sldMkLst>
          <pc:docMk/>
          <pc:sldMk cId="2230385098" sldId="293"/>
        </pc:sldMkLst>
      </pc:sldChg>
      <pc:sldChg chg="del">
        <pc:chgData name="王 芳华" userId="7c3c557c967ce635" providerId="LiveId" clId="{7D214013-FE64-4B60-A772-ADEB3F62CC1D}" dt="2021-09-19T04:18:25.711" v="6" actId="47"/>
        <pc:sldMkLst>
          <pc:docMk/>
          <pc:sldMk cId="1065455690" sldId="294"/>
        </pc:sldMkLst>
      </pc:sldChg>
      <pc:sldChg chg="del">
        <pc:chgData name="王 芳华" userId="7c3c557c967ce635" providerId="LiveId" clId="{7D214013-FE64-4B60-A772-ADEB3F62CC1D}" dt="2021-09-19T04:18:27.306" v="7" actId="47"/>
        <pc:sldMkLst>
          <pc:docMk/>
          <pc:sldMk cId="3255740140" sldId="295"/>
        </pc:sldMkLst>
      </pc:sldChg>
      <pc:sldChg chg="del">
        <pc:chgData name="王 芳华" userId="7c3c557c967ce635" providerId="LiveId" clId="{7D214013-FE64-4B60-A772-ADEB3F62CC1D}" dt="2021-09-19T04:18:27.835" v="8" actId="47"/>
        <pc:sldMkLst>
          <pc:docMk/>
          <pc:sldMk cId="814704102" sldId="296"/>
        </pc:sldMkLst>
      </pc:sldChg>
      <pc:sldChg chg="del">
        <pc:chgData name="王 芳华" userId="7c3c557c967ce635" providerId="LiveId" clId="{7D214013-FE64-4B60-A772-ADEB3F62CC1D}" dt="2021-09-19T04:18:28.947" v="9" actId="47"/>
        <pc:sldMkLst>
          <pc:docMk/>
          <pc:sldMk cId="3921379011" sldId="297"/>
        </pc:sldMkLst>
      </pc:sldChg>
      <pc:sldChg chg="del">
        <pc:chgData name="王 芳华" userId="7c3c557c967ce635" providerId="LiveId" clId="{7D214013-FE64-4B60-A772-ADEB3F62CC1D}" dt="2021-09-19T04:18:29.839" v="11" actId="47"/>
        <pc:sldMkLst>
          <pc:docMk/>
          <pc:sldMk cId="2969600960" sldId="298"/>
        </pc:sldMkLst>
      </pc:sldChg>
      <pc:sldChg chg="del">
        <pc:chgData name="王 芳华" userId="7c3c557c967ce635" providerId="LiveId" clId="{7D214013-FE64-4B60-A772-ADEB3F62CC1D}" dt="2021-09-19T04:18:29.304" v="10" actId="47"/>
        <pc:sldMkLst>
          <pc:docMk/>
          <pc:sldMk cId="1740579627" sldId="300"/>
        </pc:sldMkLst>
      </pc:sldChg>
      <pc:sldChg chg="del">
        <pc:chgData name="王 芳华" userId="7c3c557c967ce635" providerId="LiveId" clId="{7D214013-FE64-4B60-A772-ADEB3F62CC1D}" dt="2021-09-19T04:18:30.062" v="12" actId="47"/>
        <pc:sldMkLst>
          <pc:docMk/>
          <pc:sldMk cId="3655993494" sldId="301"/>
        </pc:sldMkLst>
      </pc:sldChg>
      <pc:sldChg chg="del">
        <pc:chgData name="王 芳华" userId="7c3c557c967ce635" providerId="LiveId" clId="{7D214013-FE64-4B60-A772-ADEB3F62CC1D}" dt="2021-09-19T04:18:30.583" v="13" actId="47"/>
        <pc:sldMkLst>
          <pc:docMk/>
          <pc:sldMk cId="413769863" sldId="302"/>
        </pc:sldMkLst>
      </pc:sldChg>
      <pc:sldChg chg="del">
        <pc:chgData name="王 芳华" userId="7c3c557c967ce635" providerId="LiveId" clId="{7D214013-FE64-4B60-A772-ADEB3F62CC1D}" dt="2021-09-19T04:18:32.016" v="15" actId="47"/>
        <pc:sldMkLst>
          <pc:docMk/>
          <pc:sldMk cId="2767481273" sldId="303"/>
        </pc:sldMkLst>
      </pc:sldChg>
      <pc:sldChg chg="del">
        <pc:chgData name="王 芳华" userId="7c3c557c967ce635" providerId="LiveId" clId="{7D214013-FE64-4B60-A772-ADEB3F62CC1D}" dt="2021-09-19T04:18:31.248" v="14" actId="47"/>
        <pc:sldMkLst>
          <pc:docMk/>
          <pc:sldMk cId="1260708787" sldId="3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91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2.pn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老年心理护理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1439" y="2596452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老年人心身疾病的基本知识</a:t>
            </a: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70496" y="3507651"/>
            <a:ext cx="4671296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老年糖尿病的心理护理</a:t>
            </a: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45257" y="3511700"/>
            <a:ext cx="758857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66716" y="1985438"/>
            <a:ext cx="70134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项目六 老年心身健康与心理护理</a:t>
            </a: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5" name="MH_Entry_2">
            <a:extLst>
              <a:ext uri="{FF2B5EF4-FFF2-40B4-BE49-F238E27FC236}">
                <a16:creationId xmlns:a16="http://schemas.microsoft.com/office/drawing/2014/main" id="{63FBC9F8-43D6-4E24-81BD-A02AA4FE15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205607" y="4535412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老年高血压的心理护理</a:t>
            </a:r>
          </a:p>
        </p:txBody>
      </p:sp>
      <p:sp>
        <p:nvSpPr>
          <p:cNvPr id="86" name="MH_Number_2">
            <a:extLst>
              <a:ext uri="{FF2B5EF4-FFF2-40B4-BE49-F238E27FC236}">
                <a16:creationId xmlns:a16="http://schemas.microsoft.com/office/drawing/2014/main" id="{EB2729C3-AD3A-457B-8AF6-045C94A1D03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547495" y="4535778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7" name="MH_Entry_2">
            <a:extLst>
              <a:ext uri="{FF2B5EF4-FFF2-40B4-BE49-F238E27FC236}">
                <a16:creationId xmlns:a16="http://schemas.microsoft.com/office/drawing/2014/main" id="{9E61E8EF-7F10-497C-B04D-9FC10B3497A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205607" y="5559124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老年冠心病的心理护理</a:t>
            </a:r>
          </a:p>
        </p:txBody>
      </p:sp>
      <p:sp>
        <p:nvSpPr>
          <p:cNvPr id="88" name="MH_Number_2">
            <a:extLst>
              <a:ext uri="{FF2B5EF4-FFF2-40B4-BE49-F238E27FC236}">
                <a16:creationId xmlns:a16="http://schemas.microsoft.com/office/drawing/2014/main" id="{F74529B6-069F-4C5B-A862-8AB9B4AD184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547495" y="5559490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老年冠心病的心理护理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-124849" y="1491162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一、认识老年冠心病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（一）老年冠心病的定义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冠心病（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CHD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）是指冠状动脉粥样硬化使血管腔狭窄、阻塞和（或）因冠状动脉功能性改变（痉挛）导致心肌缺血缺氧或坏死而引起的心脏病，统称冠状动脉性心脏病，简称冠心病，也称之为缺血性心脏病。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临床上可分为原发性心脏骤停、心绞痛、心肌梗死、心力衰竭和心律失常等类型。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CHD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是严重威胁人们健康并造成死亡的一种心身疾病，近年来发病率在逐渐增加。冠心病为老年人最常见的心脏病。</a:t>
            </a:r>
          </a:p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1519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老年冠心病的心理护理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-124849" y="1491162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一、认识老年冠心病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（二）影响因素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①血脂增高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②高血压，血压的高低与冠心病的发病率成正比。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③吸烟      ④肥胖        ⑤饮食不当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⑥缺乏锻炼  ⑦受精神刺激  ⑧高尿酸血症   ⑨肺活量减低 </a:t>
            </a:r>
          </a:p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3377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老年冠心病的心理护理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-124849" y="1491162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一、认识老年冠心病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993932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（三）临床表现及并发症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冠心病分为：隐性冠心病、心绞痛、心肌梗塞、心肌硬化及心律失常。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临床表现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）典型胸痛 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）猝死 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）其他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体征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心绞痛患者未发作时常无特殊体征。患者可出现心包摩擦音，心音减弱。并发室间隔穿孔者，可听到杂音。心律失常时听诊心律不规则。</a:t>
            </a:r>
          </a:p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2304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老年冠心病的心理护理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-124849" y="1491162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一、认识老年冠心病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2B48015-51D1-4203-81AC-50519AD3C8BB}"/>
              </a:ext>
            </a:extLst>
          </p:cNvPr>
          <p:cNvSpPr txBox="1"/>
          <p:nvPr/>
        </p:nvSpPr>
        <p:spPr>
          <a:xfrm>
            <a:off x="466049" y="2004672"/>
            <a:ext cx="6158926" cy="38974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zh-CN" altLang="zh-CN" sz="2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（四）并发症</a:t>
            </a:r>
            <a:endParaRPr lang="zh-CN" altLang="zh-CN" sz="2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zh-CN" altLang="zh-CN" sz="2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以心肌梗死为例，常见并发症主要有：</a:t>
            </a:r>
            <a:endParaRPr lang="zh-CN" altLang="zh-CN" sz="2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心脏破裂</a:t>
            </a:r>
            <a:r>
              <a:rPr lang="en-US" altLang="zh-CN" sz="2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zh-CN" altLang="en-US" sz="2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最严重的并发症</a:t>
            </a:r>
            <a:endParaRPr lang="zh-CN" altLang="zh-CN" sz="2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附壁血栓形成</a:t>
            </a:r>
            <a:endParaRPr lang="zh-CN" altLang="zh-CN" sz="2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心衰、心律失常</a:t>
            </a:r>
            <a:endParaRPr lang="zh-CN" altLang="zh-CN" sz="2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zh-CN" sz="2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心肌梗死后综合征</a:t>
            </a:r>
            <a:endParaRPr lang="zh-CN" altLang="zh-CN" sz="2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3211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老年冠心病的心理护理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-124849" y="1491162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一、认识老年冠心病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（五）评估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评估患者一般资料、病情、身体状态等，并对患者生活习惯及性格特征进行测评，了解其心理状态。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（六）对症护理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休息与运动    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合理膳食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密切监测病情  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用药护理</a:t>
            </a:r>
          </a:p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6425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老年冠心病的心理护理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514759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二、老年冠心病的心理护理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（一）心理特点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焦虑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恐惧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抑郁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敏感、多疑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否认</a:t>
            </a:r>
          </a:p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F6BF12BF-6855-4145-9BBF-F6CACB8E4674}"/>
              </a:ext>
            </a:extLst>
          </p:cNvPr>
          <p:cNvSpPr txBox="1"/>
          <p:nvPr/>
        </p:nvSpPr>
        <p:spPr>
          <a:xfrm>
            <a:off x="4365524" y="1978309"/>
            <a:ext cx="56397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6700" algn="just">
              <a:lnSpc>
                <a:spcPct val="150000"/>
              </a:lnSpc>
            </a:pPr>
            <a:r>
              <a:rPr lang="zh-CN" altLang="zh-CN" sz="2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（二）心理护理</a:t>
            </a:r>
            <a:endParaRPr lang="zh-CN" altLang="zh-CN" sz="2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1.</a:t>
            </a:r>
            <a:r>
              <a:rPr lang="zh-CN" altLang="zh-CN" sz="2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入院护理 </a:t>
            </a:r>
            <a:endParaRPr lang="zh-CN" altLang="zh-CN" sz="2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宋体" panose="02010600030101010101" pitchFamily="2" charset="-122"/>
            </a:endParaRPr>
          </a:p>
          <a:p>
            <a:pPr indent="266700" algn="just">
              <a:lnSpc>
                <a:spcPct val="150000"/>
              </a:lnSpc>
            </a:pPr>
            <a:r>
              <a:rPr lang="en-US" altLang="zh-CN" sz="28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2.</a:t>
            </a:r>
            <a:r>
              <a:rPr lang="zh-CN" altLang="zh-CN" sz="28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支持和鼓励患者</a:t>
            </a:r>
            <a:endParaRPr lang="zh-CN" altLang="zh-CN" sz="28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6213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老年冠心病的心理护理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514759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二、老年冠心病的心理护理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三、促进心身健康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（一）知识宣教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（二）生活指导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（三）冠心病二级预防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ABCDE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原则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（四）冠心病三级预防</a:t>
            </a:r>
          </a:p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9688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492</Words>
  <Application>Microsoft Office PowerPoint</Application>
  <PresentationFormat>宽屏</PresentationFormat>
  <Paragraphs>72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等线</vt:lpstr>
      <vt:lpstr>宋体</vt:lpstr>
      <vt:lpstr>微软雅黑</vt:lpstr>
      <vt:lpstr>Arial</vt:lpstr>
      <vt:lpstr>Calibri</vt:lpstr>
      <vt:lpstr>Calibri Light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https:/800sucai.taobao.com</cp:keywords>
  <dc:description>https://800sucai.taobao.com</dc:description>
  <cp:lastModifiedBy>王 芳华</cp:lastModifiedBy>
  <cp:revision>45</cp:revision>
  <dcterms:created xsi:type="dcterms:W3CDTF">2015-09-16T04:29:00Z</dcterms:created>
  <dcterms:modified xsi:type="dcterms:W3CDTF">2021-09-19T04:26:07Z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