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4"/>
  </p:notesMasterIdLst>
  <p:sldIdLst>
    <p:sldId id="310" r:id="rId3"/>
    <p:sldId id="279" r:id="rId4"/>
    <p:sldId id="287" r:id="rId5"/>
    <p:sldId id="280" r:id="rId6"/>
    <p:sldId id="288" r:id="rId7"/>
    <p:sldId id="298" r:id="rId8"/>
    <p:sldId id="299" r:id="rId9"/>
    <p:sldId id="300" r:id="rId10"/>
    <p:sldId id="301" r:id="rId11"/>
    <p:sldId id="302" r:id="rId12"/>
    <p:sldId id="303" r:id="rId13"/>
    <p:sldId id="304" r:id="rId14"/>
    <p:sldId id="305" r:id="rId15"/>
    <p:sldId id="306" r:id="rId16"/>
    <p:sldId id="289" r:id="rId17"/>
    <p:sldId id="290" r:id="rId18"/>
    <p:sldId id="291" r:id="rId19"/>
    <p:sldId id="307" r:id="rId20"/>
    <p:sldId id="308" r:id="rId21"/>
    <p:sldId id="309" r:id="rId22"/>
    <p:sldId id="286"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5">
          <p15:clr>
            <a:srgbClr val="A4A3A4"/>
          </p15:clr>
        </p15:guide>
        <p15:guide id="2" pos="3795">
          <p15:clr>
            <a:srgbClr val="A4A3A4"/>
          </p15:clr>
        </p15:guide>
        <p15:guide id="3" pos="1844">
          <p15:clr>
            <a:srgbClr val="A4A3A4"/>
          </p15:clr>
        </p15:guide>
        <p15:guide id="4" pos="678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AC9DA"/>
    <a:srgbClr val="4BACC6"/>
    <a:srgbClr val="31859C"/>
    <a:srgbClr val="2D7A8F"/>
    <a:srgbClr val="93CDDD"/>
    <a:srgbClr val="FFFF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4C646DC-E4CA-421C-B174-D5272B11D50A}" v="1" dt="2022-09-26T01:49:53.69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233" autoAdjust="0"/>
    <p:restoredTop sz="91803" autoAdjust="0"/>
  </p:normalViewPr>
  <p:slideViewPr>
    <p:cSldViewPr snapToGrid="0">
      <p:cViewPr varScale="1">
        <p:scale>
          <a:sx n="69" d="100"/>
          <a:sy n="69" d="100"/>
        </p:scale>
        <p:origin x="708" y="60"/>
      </p:cViewPr>
      <p:guideLst>
        <p:guide orient="horz" pos="2155"/>
        <p:guide pos="3795"/>
        <p:guide pos="1844"/>
        <p:guide pos="6788"/>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王 芳华" userId="7c3c557c967ce635" providerId="LiveId" clId="{D4C646DC-E4CA-421C-B174-D5272B11D50A}"/>
    <pc:docChg chg="addSld delSld modSld">
      <pc:chgData name="王 芳华" userId="7c3c557c967ce635" providerId="LiveId" clId="{D4C646DC-E4CA-421C-B174-D5272B11D50A}" dt="2022-09-26T01:50:04.250" v="31" actId="2696"/>
      <pc:docMkLst>
        <pc:docMk/>
      </pc:docMkLst>
      <pc:sldChg chg="modSp del mod">
        <pc:chgData name="王 芳华" userId="7c3c557c967ce635" providerId="LiveId" clId="{D4C646DC-E4CA-421C-B174-D5272B11D50A}" dt="2022-09-26T01:50:04.250" v="31" actId="2696"/>
        <pc:sldMkLst>
          <pc:docMk/>
          <pc:sldMk cId="0" sldId="256"/>
        </pc:sldMkLst>
        <pc:spChg chg="mod">
          <ac:chgData name="王 芳华" userId="7c3c557c967ce635" providerId="LiveId" clId="{D4C646DC-E4CA-421C-B174-D5272B11D50A}" dt="2022-09-26T01:47:57.301" v="27" actId="20577"/>
          <ac:spMkLst>
            <pc:docMk/>
            <pc:sldMk cId="0" sldId="256"/>
            <ac:spMk id="24" creationId="{00000000-0000-0000-0000-000000000000}"/>
          </ac:spMkLst>
        </pc:spChg>
      </pc:sldChg>
      <pc:sldChg chg="add">
        <pc:chgData name="王 芳华" userId="7c3c557c967ce635" providerId="LiveId" clId="{D4C646DC-E4CA-421C-B174-D5272B11D50A}" dt="2022-09-26T01:49:53.694" v="28"/>
        <pc:sldMkLst>
          <pc:docMk/>
          <pc:sldMk cId="0" sldId="310"/>
        </pc:sldMkLst>
      </pc:sldChg>
      <pc:sldChg chg="add del">
        <pc:chgData name="王 芳华" userId="7c3c557c967ce635" providerId="LiveId" clId="{D4C646DC-E4CA-421C-B174-D5272B11D50A}" dt="2022-09-26T01:50:01.299" v="30" actId="2696"/>
        <pc:sldMkLst>
          <pc:docMk/>
          <pc:sldMk cId="2126412044" sldId="311"/>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041B5E-2FFB-40A7-AC31-5FFE836EE054}" type="doc">
      <dgm:prSet loTypeId="urn:microsoft.com/office/officeart/2005/8/layout/venn1" loCatId="relationship" qsTypeId="urn:microsoft.com/office/officeart/2005/8/quickstyle/3d3" qsCatId="3D" csTypeId="urn:microsoft.com/office/officeart/2005/8/colors/accent1_2" csCatId="accent1" phldr="1"/>
      <dgm:spPr/>
    </dgm:pt>
    <dgm:pt modelId="{EEB646A4-04F4-4286-967C-BF37B826EF97}">
      <dgm:prSet phldrT="[文本]"/>
      <dgm:spPr/>
      <dgm:t>
        <a:bodyPr/>
        <a:lstStyle/>
        <a:p>
          <a:r>
            <a:rPr lang="zh-CN" altLang="en-US" dirty="0"/>
            <a:t>个人素养</a:t>
          </a:r>
        </a:p>
      </dgm:t>
    </dgm:pt>
    <dgm:pt modelId="{E72F7A3F-401F-4B90-8FE6-B8603B8E4882}" type="parTrans" cxnId="{6E0BE70B-9F47-4E15-9A39-FA700A3D6572}">
      <dgm:prSet/>
      <dgm:spPr/>
      <dgm:t>
        <a:bodyPr/>
        <a:lstStyle/>
        <a:p>
          <a:endParaRPr lang="zh-CN" altLang="en-US"/>
        </a:p>
      </dgm:t>
    </dgm:pt>
    <dgm:pt modelId="{E9FBB170-AF2E-40C3-9900-B86233B9AB5C}" type="sibTrans" cxnId="{6E0BE70B-9F47-4E15-9A39-FA700A3D6572}">
      <dgm:prSet/>
      <dgm:spPr/>
      <dgm:t>
        <a:bodyPr/>
        <a:lstStyle/>
        <a:p>
          <a:endParaRPr lang="zh-CN" altLang="en-US"/>
        </a:p>
      </dgm:t>
    </dgm:pt>
    <dgm:pt modelId="{874918CE-589A-4AD9-B9C7-400403574A16}">
      <dgm:prSet phldrT="[文本]"/>
      <dgm:spPr/>
      <dgm:t>
        <a:bodyPr/>
        <a:lstStyle/>
        <a:p>
          <a:r>
            <a:rPr lang="zh-CN" altLang="en-US" dirty="0"/>
            <a:t>知识储备</a:t>
          </a:r>
        </a:p>
      </dgm:t>
    </dgm:pt>
    <dgm:pt modelId="{7296141B-2C05-4FC4-BB6E-40D94A6D591C}" type="parTrans" cxnId="{F30E4770-506D-4A10-B766-0D5521326FE8}">
      <dgm:prSet/>
      <dgm:spPr/>
      <dgm:t>
        <a:bodyPr/>
        <a:lstStyle/>
        <a:p>
          <a:endParaRPr lang="zh-CN" altLang="en-US"/>
        </a:p>
      </dgm:t>
    </dgm:pt>
    <dgm:pt modelId="{A4E6DABD-437D-4E66-90B3-DA8ED31A8B76}" type="sibTrans" cxnId="{F30E4770-506D-4A10-B766-0D5521326FE8}">
      <dgm:prSet/>
      <dgm:spPr/>
      <dgm:t>
        <a:bodyPr/>
        <a:lstStyle/>
        <a:p>
          <a:endParaRPr lang="zh-CN" altLang="en-US"/>
        </a:p>
      </dgm:t>
    </dgm:pt>
    <dgm:pt modelId="{4FA734A9-8360-4986-96D3-D3DC9043FBFA}">
      <dgm:prSet phldrT="[文本]"/>
      <dgm:spPr/>
      <dgm:t>
        <a:bodyPr/>
        <a:lstStyle/>
        <a:p>
          <a:r>
            <a:rPr lang="zh-CN" altLang="en-US" dirty="0"/>
            <a:t>技巧掌握</a:t>
          </a:r>
        </a:p>
      </dgm:t>
    </dgm:pt>
    <dgm:pt modelId="{8745188B-0FEA-40D7-A297-CEB1785596DA}" type="parTrans" cxnId="{BA3AA5C6-F05B-4E49-AA5B-C1A81F6F872F}">
      <dgm:prSet/>
      <dgm:spPr/>
      <dgm:t>
        <a:bodyPr/>
        <a:lstStyle/>
        <a:p>
          <a:endParaRPr lang="zh-CN" altLang="en-US"/>
        </a:p>
      </dgm:t>
    </dgm:pt>
    <dgm:pt modelId="{A9727310-2392-4B52-8734-196EFA0ACB2E}" type="sibTrans" cxnId="{BA3AA5C6-F05B-4E49-AA5B-C1A81F6F872F}">
      <dgm:prSet/>
      <dgm:spPr/>
      <dgm:t>
        <a:bodyPr/>
        <a:lstStyle/>
        <a:p>
          <a:endParaRPr lang="zh-CN" altLang="en-US"/>
        </a:p>
      </dgm:t>
    </dgm:pt>
    <dgm:pt modelId="{18D6D75D-A4ED-4698-881E-19F95D84C296}" type="pres">
      <dgm:prSet presAssocID="{F4041B5E-2FFB-40A7-AC31-5FFE836EE054}" presName="compositeShape" presStyleCnt="0">
        <dgm:presLayoutVars>
          <dgm:chMax val="7"/>
          <dgm:dir/>
          <dgm:resizeHandles val="exact"/>
        </dgm:presLayoutVars>
      </dgm:prSet>
      <dgm:spPr/>
    </dgm:pt>
    <dgm:pt modelId="{68DD093A-014A-449E-83D4-8FBBB9FC69ED}" type="pres">
      <dgm:prSet presAssocID="{EEB646A4-04F4-4286-967C-BF37B826EF97}" presName="circ1" presStyleLbl="vennNode1" presStyleIdx="0" presStyleCnt="3"/>
      <dgm:spPr/>
    </dgm:pt>
    <dgm:pt modelId="{5B97E78B-F74C-4545-BD00-6C92EB55075F}" type="pres">
      <dgm:prSet presAssocID="{EEB646A4-04F4-4286-967C-BF37B826EF97}" presName="circ1Tx" presStyleLbl="revTx" presStyleIdx="0" presStyleCnt="0">
        <dgm:presLayoutVars>
          <dgm:chMax val="0"/>
          <dgm:chPref val="0"/>
          <dgm:bulletEnabled val="1"/>
        </dgm:presLayoutVars>
      </dgm:prSet>
      <dgm:spPr/>
    </dgm:pt>
    <dgm:pt modelId="{3EF6B35D-BEEA-4D1B-9164-1FA41DFF2864}" type="pres">
      <dgm:prSet presAssocID="{874918CE-589A-4AD9-B9C7-400403574A16}" presName="circ2" presStyleLbl="vennNode1" presStyleIdx="1" presStyleCnt="3"/>
      <dgm:spPr/>
    </dgm:pt>
    <dgm:pt modelId="{DC11DC7C-EF6A-487C-A8E4-69D3DDF5DE40}" type="pres">
      <dgm:prSet presAssocID="{874918CE-589A-4AD9-B9C7-400403574A16}" presName="circ2Tx" presStyleLbl="revTx" presStyleIdx="0" presStyleCnt="0">
        <dgm:presLayoutVars>
          <dgm:chMax val="0"/>
          <dgm:chPref val="0"/>
          <dgm:bulletEnabled val="1"/>
        </dgm:presLayoutVars>
      </dgm:prSet>
      <dgm:spPr/>
    </dgm:pt>
    <dgm:pt modelId="{F1F6AA68-470C-45CA-8D33-23791CD5B97A}" type="pres">
      <dgm:prSet presAssocID="{4FA734A9-8360-4986-96D3-D3DC9043FBFA}" presName="circ3" presStyleLbl="vennNode1" presStyleIdx="2" presStyleCnt="3"/>
      <dgm:spPr/>
    </dgm:pt>
    <dgm:pt modelId="{282CF7CF-6DED-490A-B030-B35C9316DE8F}" type="pres">
      <dgm:prSet presAssocID="{4FA734A9-8360-4986-96D3-D3DC9043FBFA}" presName="circ3Tx" presStyleLbl="revTx" presStyleIdx="0" presStyleCnt="0">
        <dgm:presLayoutVars>
          <dgm:chMax val="0"/>
          <dgm:chPref val="0"/>
          <dgm:bulletEnabled val="1"/>
        </dgm:presLayoutVars>
      </dgm:prSet>
      <dgm:spPr/>
    </dgm:pt>
  </dgm:ptLst>
  <dgm:cxnLst>
    <dgm:cxn modelId="{6E0BE70B-9F47-4E15-9A39-FA700A3D6572}" srcId="{F4041B5E-2FFB-40A7-AC31-5FFE836EE054}" destId="{EEB646A4-04F4-4286-967C-BF37B826EF97}" srcOrd="0" destOrd="0" parTransId="{E72F7A3F-401F-4B90-8FE6-B8603B8E4882}" sibTransId="{E9FBB170-AF2E-40C3-9900-B86233B9AB5C}"/>
    <dgm:cxn modelId="{EBC2E524-99CB-491A-AE77-A152835ECE95}" type="presOf" srcId="{4FA734A9-8360-4986-96D3-D3DC9043FBFA}" destId="{F1F6AA68-470C-45CA-8D33-23791CD5B97A}" srcOrd="0" destOrd="0" presId="urn:microsoft.com/office/officeart/2005/8/layout/venn1"/>
    <dgm:cxn modelId="{DBFB7C28-429F-4DF2-8F97-FB269C5481D8}" type="presOf" srcId="{F4041B5E-2FFB-40A7-AC31-5FFE836EE054}" destId="{18D6D75D-A4ED-4698-881E-19F95D84C296}" srcOrd="0" destOrd="0" presId="urn:microsoft.com/office/officeart/2005/8/layout/venn1"/>
    <dgm:cxn modelId="{1E439539-97C6-4E99-BF4C-55506A571A8C}" type="presOf" srcId="{EEB646A4-04F4-4286-967C-BF37B826EF97}" destId="{5B97E78B-F74C-4545-BD00-6C92EB55075F}" srcOrd="1" destOrd="0" presId="urn:microsoft.com/office/officeart/2005/8/layout/venn1"/>
    <dgm:cxn modelId="{2B5EB542-98F1-431F-A485-A7368ADE3B65}" type="presOf" srcId="{874918CE-589A-4AD9-B9C7-400403574A16}" destId="{3EF6B35D-BEEA-4D1B-9164-1FA41DFF2864}" srcOrd="0" destOrd="0" presId="urn:microsoft.com/office/officeart/2005/8/layout/venn1"/>
    <dgm:cxn modelId="{AA3DD243-0AF2-4293-9A64-2585823D71DC}" type="presOf" srcId="{EEB646A4-04F4-4286-967C-BF37B826EF97}" destId="{68DD093A-014A-449E-83D4-8FBBB9FC69ED}" srcOrd="0" destOrd="0" presId="urn:microsoft.com/office/officeart/2005/8/layout/venn1"/>
    <dgm:cxn modelId="{DB80B44E-49DB-40F8-9040-8AFD4B7818B5}" type="presOf" srcId="{4FA734A9-8360-4986-96D3-D3DC9043FBFA}" destId="{282CF7CF-6DED-490A-B030-B35C9316DE8F}" srcOrd="1" destOrd="0" presId="urn:microsoft.com/office/officeart/2005/8/layout/venn1"/>
    <dgm:cxn modelId="{F30E4770-506D-4A10-B766-0D5521326FE8}" srcId="{F4041B5E-2FFB-40A7-AC31-5FFE836EE054}" destId="{874918CE-589A-4AD9-B9C7-400403574A16}" srcOrd="1" destOrd="0" parTransId="{7296141B-2C05-4FC4-BB6E-40D94A6D591C}" sibTransId="{A4E6DABD-437D-4E66-90B3-DA8ED31A8B76}"/>
    <dgm:cxn modelId="{4E7DA4BB-B604-4B8B-BE6A-7FD77677498F}" type="presOf" srcId="{874918CE-589A-4AD9-B9C7-400403574A16}" destId="{DC11DC7C-EF6A-487C-A8E4-69D3DDF5DE40}" srcOrd="1" destOrd="0" presId="urn:microsoft.com/office/officeart/2005/8/layout/venn1"/>
    <dgm:cxn modelId="{BA3AA5C6-F05B-4E49-AA5B-C1A81F6F872F}" srcId="{F4041B5E-2FFB-40A7-AC31-5FFE836EE054}" destId="{4FA734A9-8360-4986-96D3-D3DC9043FBFA}" srcOrd="2" destOrd="0" parTransId="{8745188B-0FEA-40D7-A297-CEB1785596DA}" sibTransId="{A9727310-2392-4B52-8734-196EFA0ACB2E}"/>
    <dgm:cxn modelId="{8A5087C4-840B-4EA8-A86F-F1E8C87E1CEB}" type="presParOf" srcId="{18D6D75D-A4ED-4698-881E-19F95D84C296}" destId="{68DD093A-014A-449E-83D4-8FBBB9FC69ED}" srcOrd="0" destOrd="0" presId="urn:microsoft.com/office/officeart/2005/8/layout/venn1"/>
    <dgm:cxn modelId="{6D5B78CE-9FD7-41CA-BD3C-B0986DD0A21C}" type="presParOf" srcId="{18D6D75D-A4ED-4698-881E-19F95D84C296}" destId="{5B97E78B-F74C-4545-BD00-6C92EB55075F}" srcOrd="1" destOrd="0" presId="urn:microsoft.com/office/officeart/2005/8/layout/venn1"/>
    <dgm:cxn modelId="{510EA18D-63E9-453E-AACE-05F0ECCA7F53}" type="presParOf" srcId="{18D6D75D-A4ED-4698-881E-19F95D84C296}" destId="{3EF6B35D-BEEA-4D1B-9164-1FA41DFF2864}" srcOrd="2" destOrd="0" presId="urn:microsoft.com/office/officeart/2005/8/layout/venn1"/>
    <dgm:cxn modelId="{D14B868B-2065-4FC6-8170-F84DD581C202}" type="presParOf" srcId="{18D6D75D-A4ED-4698-881E-19F95D84C296}" destId="{DC11DC7C-EF6A-487C-A8E4-69D3DDF5DE40}" srcOrd="3" destOrd="0" presId="urn:microsoft.com/office/officeart/2005/8/layout/venn1"/>
    <dgm:cxn modelId="{A69A49A5-399B-4CBA-A676-C6F21EEF8DDB}" type="presParOf" srcId="{18D6D75D-A4ED-4698-881E-19F95D84C296}" destId="{F1F6AA68-470C-45CA-8D33-23791CD5B97A}" srcOrd="4" destOrd="0" presId="urn:microsoft.com/office/officeart/2005/8/layout/venn1"/>
    <dgm:cxn modelId="{B4D093F4-D707-4779-A852-32FF23D8F665}" type="presParOf" srcId="{18D6D75D-A4ED-4698-881E-19F95D84C296}" destId="{282CF7CF-6DED-490A-B030-B35C9316DE8F}" srcOrd="5"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DD093A-014A-449E-83D4-8FBBB9FC69ED}">
      <dsp:nvSpPr>
        <dsp:cNvPr id="0" name=""/>
        <dsp:cNvSpPr/>
      </dsp:nvSpPr>
      <dsp:spPr>
        <a:xfrm>
          <a:off x="1940880" y="52315"/>
          <a:ext cx="2511147" cy="2511147"/>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689100">
            <a:lnSpc>
              <a:spcPct val="90000"/>
            </a:lnSpc>
            <a:spcBef>
              <a:spcPct val="0"/>
            </a:spcBef>
            <a:spcAft>
              <a:spcPct val="35000"/>
            </a:spcAft>
            <a:buNone/>
          </a:pPr>
          <a:r>
            <a:rPr lang="zh-CN" altLang="en-US" sz="3800" kern="1200" dirty="0"/>
            <a:t>个人素养</a:t>
          </a:r>
        </a:p>
      </dsp:txBody>
      <dsp:txXfrm>
        <a:off x="2275700" y="491766"/>
        <a:ext cx="1841508" cy="1130016"/>
      </dsp:txXfrm>
    </dsp:sp>
    <dsp:sp modelId="{3EF6B35D-BEEA-4D1B-9164-1FA41DFF2864}">
      <dsp:nvSpPr>
        <dsp:cNvPr id="0" name=""/>
        <dsp:cNvSpPr/>
      </dsp:nvSpPr>
      <dsp:spPr>
        <a:xfrm>
          <a:off x="2846986" y="1621782"/>
          <a:ext cx="2511147" cy="2511147"/>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689100">
            <a:lnSpc>
              <a:spcPct val="90000"/>
            </a:lnSpc>
            <a:spcBef>
              <a:spcPct val="0"/>
            </a:spcBef>
            <a:spcAft>
              <a:spcPct val="35000"/>
            </a:spcAft>
            <a:buNone/>
          </a:pPr>
          <a:r>
            <a:rPr lang="zh-CN" altLang="en-US" sz="3800" kern="1200" dirty="0"/>
            <a:t>知识储备</a:t>
          </a:r>
        </a:p>
      </dsp:txBody>
      <dsp:txXfrm>
        <a:off x="3614979" y="2270495"/>
        <a:ext cx="1506688" cy="1381131"/>
      </dsp:txXfrm>
    </dsp:sp>
    <dsp:sp modelId="{F1F6AA68-470C-45CA-8D33-23791CD5B97A}">
      <dsp:nvSpPr>
        <dsp:cNvPr id="0" name=""/>
        <dsp:cNvSpPr/>
      </dsp:nvSpPr>
      <dsp:spPr>
        <a:xfrm>
          <a:off x="1034774" y="1621782"/>
          <a:ext cx="2511147" cy="2511147"/>
        </a:xfrm>
        <a:prstGeom prst="ellipse">
          <a:avLst/>
        </a:prstGeom>
        <a:solidFill>
          <a:schemeClr val="accent1">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689100">
            <a:lnSpc>
              <a:spcPct val="90000"/>
            </a:lnSpc>
            <a:spcBef>
              <a:spcPct val="0"/>
            </a:spcBef>
            <a:spcAft>
              <a:spcPct val="35000"/>
            </a:spcAft>
            <a:buNone/>
          </a:pPr>
          <a:r>
            <a:rPr lang="zh-CN" altLang="en-US" sz="3800" kern="1200" dirty="0"/>
            <a:t>技巧掌握</a:t>
          </a:r>
        </a:p>
      </dsp:txBody>
      <dsp:txXfrm>
        <a:off x="1271241" y="2270495"/>
        <a:ext cx="1506688" cy="1381131"/>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2022/9/26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extLst>
      <p:ext uri="{BB962C8B-B14F-4D97-AF65-F5344CB8AC3E}">
        <p14:creationId xmlns:p14="http://schemas.microsoft.com/office/powerpoint/2010/main" val="39799129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1FF38B6D-CF5A-41D0-9C0F-51A82D06A773}" type="datetimeFigureOut">
              <a:rPr lang="zh-CN" altLang="en-US" smtClean="0"/>
              <a:pPr/>
              <a:t>2022/9/26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596D75-01EC-497A-A98C-5780553AC4F0}"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FF38B6D-CF5A-41D0-9C0F-51A82D06A773}" type="datetimeFigureOut">
              <a:rPr lang="zh-CN" altLang="en-US" smtClean="0"/>
              <a:pPr/>
              <a:t>2022/9/26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596D75-01EC-497A-A98C-5780553AC4F0}"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FF38B6D-CF5A-41D0-9C0F-51A82D06A773}" type="datetimeFigureOut">
              <a:rPr lang="zh-CN" altLang="en-US" smtClean="0"/>
              <a:pPr/>
              <a:t>2022/9/26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596D75-01EC-497A-A98C-5780553AC4F0}"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310760E3-EB88-4223-91E8-6E75E9945EB6}" type="datetimeFigureOut">
              <a:rPr lang="zh-CN" altLang="en-US" smtClean="0"/>
              <a:pPr/>
              <a:t>2022/9/26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C5E4400-D1FB-422F-874E-267932C38600}" type="slidenum">
              <a:rPr lang="zh-CN" altLang="en-US" smtClean="0"/>
              <a:pPr/>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310760E3-EB88-4223-91E8-6E75E9945EB6}" type="datetimeFigureOut">
              <a:rPr lang="zh-CN" altLang="en-US" smtClean="0"/>
              <a:pPr/>
              <a:t>2022/9/26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C5E4400-D1FB-422F-874E-267932C38600}" type="slidenum">
              <a:rPr lang="zh-CN" altLang="en-US" smtClean="0"/>
              <a:pPr/>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310760E3-EB88-4223-91E8-6E75E9945EB6}" type="datetimeFigureOut">
              <a:rPr lang="zh-CN" altLang="en-US" smtClean="0"/>
              <a:pPr/>
              <a:t>2022/9/26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C5E4400-D1FB-422F-874E-267932C38600}" type="slidenum">
              <a:rPr lang="zh-CN" altLang="en-US" smtClean="0"/>
              <a:pPr/>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310760E3-EB88-4223-91E8-6E75E9945EB6}" type="datetimeFigureOut">
              <a:rPr lang="zh-CN" altLang="en-US" smtClean="0"/>
              <a:pPr/>
              <a:t>2022/9/26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C5E4400-D1FB-422F-874E-267932C38600}" type="slidenum">
              <a:rPr lang="zh-CN" altLang="en-US" smtClean="0"/>
              <a:pPr/>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hasCustomPrompt="1"/>
          </p:nvPr>
        </p:nvSpPr>
        <p:spPr>
          <a:xfrm>
            <a:off x="839789"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hasCustomPrompt="1"/>
          </p:nvPr>
        </p:nvSpPr>
        <p:spPr>
          <a:xfrm>
            <a:off x="6172201"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310760E3-EB88-4223-91E8-6E75E9945EB6}" type="datetimeFigureOut">
              <a:rPr lang="zh-CN" altLang="en-US" smtClean="0"/>
              <a:pPr/>
              <a:t>2022/9/26</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3C5E4400-D1FB-422F-874E-267932C38600}" type="slidenum">
              <a:rPr lang="zh-CN" altLang="en-US" smtClean="0"/>
              <a:pPr/>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310760E3-EB88-4223-91E8-6E75E9945EB6}" type="datetimeFigureOut">
              <a:rPr lang="zh-CN" altLang="en-US" smtClean="0"/>
              <a:pPr/>
              <a:t>2022/9/26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3C5E4400-D1FB-422F-874E-267932C38600}" type="slidenum">
              <a:rPr lang="zh-CN" altLang="en-US" smtClean="0"/>
              <a:pPr/>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0760E3-EB88-4223-91E8-6E75E9945EB6}" type="datetimeFigureOut">
              <a:rPr lang="zh-CN" altLang="en-US" smtClean="0"/>
              <a:pPr/>
              <a:t>2022/9/26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C5E4400-D1FB-422F-874E-267932C38600}" type="slidenum">
              <a:rPr lang="zh-CN" altLang="en-US" smtClean="0"/>
              <a:pPr/>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310760E3-EB88-4223-91E8-6E75E9945EB6}" type="datetimeFigureOut">
              <a:rPr lang="zh-CN" altLang="en-US" smtClean="0"/>
              <a:pPr/>
              <a:t>2022/9/26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C5E4400-D1FB-422F-874E-267932C38600}"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FF38B6D-CF5A-41D0-9C0F-51A82D06A773}" type="datetimeFigureOut">
              <a:rPr lang="zh-CN" altLang="en-US" smtClean="0"/>
              <a:pPr/>
              <a:t>2022/9/26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596D75-01EC-497A-A98C-5780553AC4F0}"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310760E3-EB88-4223-91E8-6E75E9945EB6}" type="datetimeFigureOut">
              <a:rPr lang="zh-CN" altLang="en-US" smtClean="0"/>
              <a:pPr/>
              <a:t>2022/9/26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C5E4400-D1FB-422F-874E-267932C38600}" type="slidenum">
              <a:rPr lang="zh-CN" altLang="en-US" smtClean="0"/>
              <a:pPr/>
              <a:t>‹#›</a:t>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310760E3-EB88-4223-91E8-6E75E9945EB6}" type="datetimeFigureOut">
              <a:rPr lang="zh-CN" altLang="en-US" smtClean="0"/>
              <a:pPr/>
              <a:t>2022/9/26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C5E4400-D1FB-422F-874E-267932C38600}" type="slidenum">
              <a:rPr lang="zh-CN" altLang="en-US" smtClean="0"/>
              <a:pPr/>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1"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310760E3-EB88-4223-91E8-6E75E9945EB6}" type="datetimeFigureOut">
              <a:rPr lang="zh-CN" altLang="en-US" smtClean="0"/>
              <a:pPr/>
              <a:t>2022/9/26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C5E4400-D1FB-422F-874E-267932C38600}"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1FF38B6D-CF5A-41D0-9C0F-51A82D06A773}" type="datetimeFigureOut">
              <a:rPr lang="zh-CN" altLang="en-US" smtClean="0"/>
              <a:pPr/>
              <a:t>2022/9/26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596D75-01EC-497A-A98C-5780553AC4F0}"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1FF38B6D-CF5A-41D0-9C0F-51A82D06A773}" type="datetimeFigureOut">
              <a:rPr lang="zh-CN" altLang="en-US" smtClean="0"/>
              <a:pPr/>
              <a:t>2022/9/26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2596D75-01EC-497A-A98C-5780553AC4F0}"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1FF38B6D-CF5A-41D0-9C0F-51A82D06A773}" type="datetimeFigureOut">
              <a:rPr lang="zh-CN" altLang="en-US" smtClean="0"/>
              <a:pPr/>
              <a:t>2022/9/26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596D75-01EC-497A-A98C-5780553AC4F0}"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1FF38B6D-CF5A-41D0-9C0F-51A82D06A773}" type="datetimeFigureOut">
              <a:rPr lang="zh-CN" altLang="en-US" smtClean="0"/>
              <a:pPr/>
              <a:t>2022/9/26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2596D75-01EC-497A-A98C-5780553AC4F0}"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FF38B6D-CF5A-41D0-9C0F-51A82D06A773}" type="datetimeFigureOut">
              <a:rPr lang="zh-CN" altLang="en-US" smtClean="0"/>
              <a:pPr/>
              <a:t>2022/9/26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2596D75-01EC-497A-A98C-5780553AC4F0}"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1FF38B6D-CF5A-41D0-9C0F-51A82D06A773}" type="datetimeFigureOut">
              <a:rPr lang="zh-CN" altLang="en-US" smtClean="0"/>
              <a:pPr/>
              <a:t>2022/9/26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2596D75-01EC-497A-A98C-5780553AC4F0}"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1FF38B6D-CF5A-41D0-9C0F-51A82D06A773}" type="datetimeFigureOut">
              <a:rPr lang="zh-CN" altLang="en-US" smtClean="0"/>
              <a:pPr/>
              <a:t>2022/9/26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2596D75-01EC-497A-A98C-5780553AC4F0}"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chemeClr val="bg2">
              <a:lumMod val="90000"/>
            </a:schemeClr>
          </a:fgClr>
          <a:bgClr>
            <a:srgbClr val="FFFFE7"/>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F38B6D-CF5A-41D0-9C0F-51A82D06A773}" type="datetimeFigureOut">
              <a:rPr lang="zh-CN" altLang="en-US" smtClean="0"/>
              <a:pPr/>
              <a:t>2022/9/26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596D75-01EC-497A-A98C-5780553AC4F0}" type="slidenum">
              <a:rPr lang="zh-CN" altLang="en-US" smtClean="0"/>
              <a:pPr/>
              <a:t>‹#›</a:t>
            </a:fld>
            <a:endParaRPr lang="zh-CN" altLang="en-US"/>
          </a:p>
        </p:txBody>
      </p:sp>
      <p:pic>
        <p:nvPicPr>
          <p:cNvPr id="8" name="图片 7"/>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96DAEA"/>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0760E3-EB88-4223-91E8-6E75E9945EB6}" type="datetimeFigureOut">
              <a:rPr lang="zh-CN" altLang="en-US" smtClean="0"/>
              <a:pPr/>
              <a:t>2022/9/26</a:t>
            </a:fld>
            <a:endParaRPr lang="zh-CN" alt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5E4400-D1FB-422F-874E-267932C38600}"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slideLayout" Target="../slideLayouts/slideLayout2.xml"/><Relationship Id="rId4" Type="http://schemas.openxmlformats.org/officeDocument/2006/relationships/tags" Target="../tags/tag33.xml"/></Relationships>
</file>

<file path=ppt/slides/_rels/slide11.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5" Type="http://schemas.openxmlformats.org/officeDocument/2006/relationships/slideLayout" Target="../slideLayouts/slideLayout2.xml"/><Relationship Id="rId4" Type="http://schemas.openxmlformats.org/officeDocument/2006/relationships/tags" Target="../tags/tag37.xml"/></Relationships>
</file>

<file path=ppt/slides/_rels/slide12.xml.rels><?xml version="1.0" encoding="UTF-8" standalone="yes"?>
<Relationships xmlns="http://schemas.openxmlformats.org/package/2006/relationships"><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tags" Target="../tags/tag38.xml"/><Relationship Id="rId5" Type="http://schemas.openxmlformats.org/officeDocument/2006/relationships/slideLayout" Target="../slideLayouts/slideLayout2.xml"/><Relationship Id="rId4" Type="http://schemas.openxmlformats.org/officeDocument/2006/relationships/tags" Target="../tags/tag41.xml"/></Relationships>
</file>

<file path=ppt/slides/_rels/slide13.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 Id="rId5" Type="http://schemas.openxmlformats.org/officeDocument/2006/relationships/slideLayout" Target="../slideLayouts/slideLayout2.xml"/><Relationship Id="rId4" Type="http://schemas.openxmlformats.org/officeDocument/2006/relationships/tags" Target="../tags/tag45.xml"/></Relationships>
</file>

<file path=ppt/slides/_rels/slide1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slideLayout" Target="../slideLayouts/slideLayout2.xml"/><Relationship Id="rId7" Type="http://schemas.openxmlformats.org/officeDocument/2006/relationships/diagramColors" Target="../diagrams/colors1.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9.xml"/><Relationship Id="rId1" Type="http://schemas.openxmlformats.org/officeDocument/2006/relationships/tags" Target="../tags/tag48.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1.xml"/><Relationship Id="rId1" Type="http://schemas.openxmlformats.org/officeDocument/2006/relationships/tags" Target="../tags/tag50.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3.xml"/><Relationship Id="rId1" Type="http://schemas.openxmlformats.org/officeDocument/2006/relationships/tags" Target="../tags/tag5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5.xml"/><Relationship Id="rId1" Type="http://schemas.openxmlformats.org/officeDocument/2006/relationships/tags" Target="../tags/tag54.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7.xml"/><Relationship Id="rId1" Type="http://schemas.openxmlformats.org/officeDocument/2006/relationships/tags" Target="../tags/tag56.xm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3.xml"/><Relationship Id="rId7"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9.xml"/><Relationship Id="rId1" Type="http://schemas.openxmlformats.org/officeDocument/2006/relationships/tags" Target="../tags/tag58.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7.xml"/></Relationships>
</file>

<file path=ppt/slides/_rels/slide4.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slideLayout" Target="../slideLayouts/slideLayout2.xml"/><Relationship Id="rId4" Type="http://schemas.openxmlformats.org/officeDocument/2006/relationships/tags" Target="../tags/tag11.xml"/></Relationships>
</file>

<file path=ppt/slides/_rels/slide5.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5" Type="http://schemas.openxmlformats.org/officeDocument/2006/relationships/slideLayout" Target="../slideLayouts/slideLayout2.xml"/><Relationship Id="rId4" Type="http://schemas.openxmlformats.org/officeDocument/2006/relationships/tags" Target="../tags/tag1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7.xml"/><Relationship Id="rId1" Type="http://schemas.openxmlformats.org/officeDocument/2006/relationships/tags" Target="../tags/tag1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9.xml"/><Relationship Id="rId1" Type="http://schemas.openxmlformats.org/officeDocument/2006/relationships/tags" Target="../tags/tag18.xml"/></Relationships>
</file>

<file path=ppt/slides/_rels/slide8.xml.rels><?xml version="1.0" encoding="UTF-8" standalone="yes"?>
<Relationships xmlns="http://schemas.openxmlformats.org/package/2006/relationships"><Relationship Id="rId3" Type="http://schemas.openxmlformats.org/officeDocument/2006/relationships/tags" Target="../tags/tag22.xml"/><Relationship Id="rId7" Type="http://schemas.openxmlformats.org/officeDocument/2006/relationships/slideLayout" Target="../slideLayouts/slideLayout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5" Type="http://schemas.openxmlformats.org/officeDocument/2006/relationships/tags" Target="../tags/tag24.xml"/><Relationship Id="rId4" Type="http://schemas.openxmlformats.org/officeDocument/2006/relationships/tags" Target="../tags/tag23.xml"/></Relationships>
</file>

<file path=ppt/slides/_rels/slide9.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slideLayout" Target="../slideLayouts/slideLayout2.xml"/><Relationship Id="rId4" Type="http://schemas.openxmlformats.org/officeDocument/2006/relationships/tags" Target="../tags/tag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3045195" y="1213203"/>
            <a:ext cx="6099734" cy="4431594"/>
            <a:chOff x="3108342" y="1258413"/>
            <a:chExt cx="6099734" cy="4431594"/>
          </a:xfrm>
          <a:effectLst>
            <a:outerShdw blurRad="50800" dist="38100" dir="2700000" algn="tl" rotWithShape="0">
              <a:prstClr val="black">
                <a:alpha val="40000"/>
              </a:prstClr>
            </a:outerShdw>
          </a:effectLst>
        </p:grpSpPr>
        <p:sp>
          <p:nvSpPr>
            <p:cNvPr id="16" name="等腰三角形 15"/>
            <p:cNvSpPr/>
            <p:nvPr/>
          </p:nvSpPr>
          <p:spPr>
            <a:xfrm rot="10085321">
              <a:off x="8669098" y="3680404"/>
              <a:ext cx="538978" cy="451412"/>
            </a:xfrm>
            <a:prstGeom prst="triangle">
              <a:avLst>
                <a:gd name="adj" fmla="val 100000"/>
              </a:avLst>
            </a:prstGeom>
            <a:solidFill>
              <a:srgbClr val="4BACC6"/>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3877671" y="1258413"/>
              <a:ext cx="4431595" cy="4431594"/>
              <a:chOff x="5312780" y="1597306"/>
              <a:chExt cx="3426106" cy="3426106"/>
            </a:xfrm>
          </p:grpSpPr>
          <p:sp>
            <p:nvSpPr>
              <p:cNvPr id="7" name="椭圆 6"/>
              <p:cNvSpPr/>
              <p:nvPr/>
            </p:nvSpPr>
            <p:spPr>
              <a:xfrm>
                <a:off x="5312780" y="1597306"/>
                <a:ext cx="3426106" cy="3426106"/>
              </a:xfrm>
              <a:prstGeom prst="ellipse">
                <a:avLst/>
              </a:prstGeom>
              <a:solidFill>
                <a:srgbClr val="4BACC6"/>
              </a:solidFill>
              <a:ln w="381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6320560" y="2605086"/>
                <a:ext cx="1410547" cy="1410547"/>
              </a:xfrm>
              <a:prstGeom prst="ellipse">
                <a:avLst/>
              </a:prstGeom>
              <a:solidFill>
                <a:srgbClr val="FFFFE7"/>
              </a:solidFill>
              <a:ln w="381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3108342" y="2660412"/>
              <a:ext cx="5899941" cy="1658242"/>
            </a:xfrm>
            <a:prstGeom prst="rect">
              <a:avLst/>
            </a:prstGeom>
            <a:solidFill>
              <a:srgbClr val="93CDDD"/>
            </a:solid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文本框 23"/>
          <p:cNvSpPr txBox="1"/>
          <p:nvPr/>
        </p:nvSpPr>
        <p:spPr>
          <a:xfrm>
            <a:off x="2705934" y="2795905"/>
            <a:ext cx="6434027" cy="1200329"/>
          </a:xfrm>
          <a:prstGeom prst="rect">
            <a:avLst/>
          </a:prstGeom>
          <a:noFill/>
        </p:spPr>
        <p:txBody>
          <a:bodyPr wrap="square" rtlCol="0">
            <a:spAutoFit/>
          </a:bodyPr>
          <a:lstStyle/>
          <a:p>
            <a:pPr algn="ctr"/>
            <a:r>
              <a:rPr lang="zh-CN" altLang="en-US" sz="7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老年心理护理</a:t>
            </a: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0040" y="3860900"/>
            <a:ext cx="3574484" cy="2973648"/>
          </a:xfrm>
          <a:prstGeom prst="rect">
            <a:avLst/>
          </a:prstGeom>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Number_1"/>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01</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MH_Entry_1"/>
          <p:cNvSpPr/>
          <p:nvPr>
            <p:custDataLst>
              <p:tags r:id="rId2"/>
            </p:custDataLst>
          </p:nvPr>
        </p:nvSpPr>
        <p:spPr>
          <a:xfrm>
            <a:off x="1284796" y="306028"/>
            <a:ext cx="5525437" cy="731201"/>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认识心理咨询与心理治疗</a:t>
            </a:r>
          </a:p>
        </p:txBody>
      </p:sp>
      <p:sp>
        <p:nvSpPr>
          <p:cNvPr id="8" name="MH_SubTitle_1"/>
          <p:cNvSpPr/>
          <p:nvPr>
            <p:custDataLst>
              <p:tags r:id="rId3"/>
            </p:custDataLst>
          </p:nvPr>
        </p:nvSpPr>
        <p:spPr>
          <a:xfrm>
            <a:off x="452577" y="1583721"/>
            <a:ext cx="3991086" cy="3573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p>
            <a:pPr algn="ctr">
              <a:defRPr/>
            </a:pPr>
            <a:r>
              <a:rPr lang="zh-CN" altLang="en-US" sz="3200" b="1" dirty="0">
                <a:solidFill>
                  <a:schemeClr val="tx1"/>
                </a:solidFill>
                <a:latin typeface="微软雅黑" panose="020B0503020204020204" pitchFamily="34" charset="-122"/>
                <a:ea typeface="微软雅黑" panose="020B0503020204020204" pitchFamily="34" charset="-122"/>
              </a:rPr>
              <a:t>老年心理咨询的任务</a:t>
            </a:r>
          </a:p>
        </p:txBody>
      </p:sp>
      <p:sp>
        <p:nvSpPr>
          <p:cNvPr id="9" name="MH_Text_1"/>
          <p:cNvSpPr/>
          <p:nvPr>
            <p:custDataLst>
              <p:tags r:id="rId4"/>
            </p:custDataLst>
          </p:nvPr>
        </p:nvSpPr>
        <p:spPr>
          <a:xfrm>
            <a:off x="589272" y="2715846"/>
            <a:ext cx="11121465" cy="3508491"/>
          </a:xfrm>
          <a:prstGeom prst="rect">
            <a:avLst/>
          </a:prstGeom>
          <a:noFill/>
          <a:ln>
            <a:solidFill>
              <a:srgbClr val="FFC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0" tIns="0" rIns="0" bIns="0">
            <a:noAutofit/>
          </a:bodyPr>
          <a:lstStyle/>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a:t>
            </a:r>
            <a:r>
              <a:rPr lang="en-US" altLang="zh-CN" sz="2800" dirty="0">
                <a:solidFill>
                  <a:schemeClr val="tx1"/>
                </a:solidFill>
                <a:latin typeface="宋体" panose="02010600030101010101" pitchFamily="2" charset="-122"/>
                <a:ea typeface="宋体" panose="02010600030101010101" pitchFamily="2" charset="-122"/>
              </a:rPr>
              <a:t>1</a:t>
            </a:r>
            <a:r>
              <a:rPr lang="zh-CN" altLang="en-US" sz="2800" dirty="0">
                <a:solidFill>
                  <a:schemeClr val="tx1"/>
                </a:solidFill>
                <a:latin typeface="宋体" panose="02010600030101010101" pitchFamily="2" charset="-122"/>
                <a:ea typeface="宋体" panose="02010600030101010101" pitchFamily="2" charset="-122"/>
              </a:rPr>
              <a:t>）认识自己的内外世界</a:t>
            </a:r>
          </a:p>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a:t>
            </a:r>
            <a:r>
              <a:rPr lang="en-US" altLang="zh-CN" sz="2800" dirty="0">
                <a:solidFill>
                  <a:schemeClr val="tx1"/>
                </a:solidFill>
                <a:latin typeface="宋体" panose="02010600030101010101" pitchFamily="2" charset="-122"/>
                <a:ea typeface="宋体" panose="02010600030101010101" pitchFamily="2" charset="-122"/>
              </a:rPr>
              <a:t>2</a:t>
            </a:r>
            <a:r>
              <a:rPr lang="zh-CN" altLang="en-US" sz="2800" dirty="0">
                <a:solidFill>
                  <a:schemeClr val="tx1"/>
                </a:solidFill>
                <a:latin typeface="宋体" panose="02010600030101010101" pitchFamily="2" charset="-122"/>
                <a:ea typeface="宋体" panose="02010600030101010101" pitchFamily="2" charset="-122"/>
              </a:rPr>
              <a:t>）纠正不合理的欲望和错误观念</a:t>
            </a:r>
          </a:p>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a:t>
            </a:r>
            <a:r>
              <a:rPr lang="en-US" altLang="zh-CN" sz="2800" dirty="0">
                <a:solidFill>
                  <a:schemeClr val="tx1"/>
                </a:solidFill>
                <a:latin typeface="宋体" panose="02010600030101010101" pitchFamily="2" charset="-122"/>
                <a:ea typeface="宋体" panose="02010600030101010101" pitchFamily="2" charset="-122"/>
              </a:rPr>
              <a:t>3</a:t>
            </a:r>
            <a:r>
              <a:rPr lang="zh-CN" altLang="en-US" sz="2800" dirty="0">
                <a:solidFill>
                  <a:schemeClr val="tx1"/>
                </a:solidFill>
                <a:latin typeface="宋体" panose="02010600030101010101" pitchFamily="2" charset="-122"/>
                <a:ea typeface="宋体" panose="02010600030101010101" pitchFamily="2" charset="-122"/>
              </a:rPr>
              <a:t>）学会面对现实和应对现实</a:t>
            </a:r>
          </a:p>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a:t>
            </a:r>
            <a:r>
              <a:rPr lang="en-US" altLang="zh-CN" sz="2800" dirty="0">
                <a:solidFill>
                  <a:schemeClr val="tx1"/>
                </a:solidFill>
                <a:latin typeface="宋体" panose="02010600030101010101" pitchFamily="2" charset="-122"/>
                <a:ea typeface="宋体" panose="02010600030101010101" pitchFamily="2" charset="-122"/>
              </a:rPr>
              <a:t>4</a:t>
            </a:r>
            <a:r>
              <a:rPr lang="zh-CN" altLang="en-US" sz="2800" dirty="0">
                <a:solidFill>
                  <a:schemeClr val="tx1"/>
                </a:solidFill>
                <a:latin typeface="宋体" panose="02010600030101010101" pitchFamily="2" charset="-122"/>
                <a:ea typeface="宋体" panose="02010600030101010101" pitchFamily="2" charset="-122"/>
              </a:rPr>
              <a:t>）学会理解他人</a:t>
            </a:r>
          </a:p>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a:t>
            </a:r>
            <a:r>
              <a:rPr lang="en-US" altLang="zh-CN" sz="2800" dirty="0">
                <a:solidFill>
                  <a:schemeClr val="tx1"/>
                </a:solidFill>
                <a:latin typeface="宋体" panose="02010600030101010101" pitchFamily="2" charset="-122"/>
                <a:ea typeface="宋体" panose="02010600030101010101" pitchFamily="2" charset="-122"/>
              </a:rPr>
              <a:t>5</a:t>
            </a:r>
            <a:r>
              <a:rPr lang="zh-CN" altLang="en-US" sz="2800" dirty="0">
                <a:solidFill>
                  <a:schemeClr val="tx1"/>
                </a:solidFill>
                <a:latin typeface="宋体" panose="02010600030101010101" pitchFamily="2" charset="-122"/>
                <a:ea typeface="宋体" panose="02010600030101010101" pitchFamily="2" charset="-122"/>
              </a:rPr>
              <a:t>）增强自知之明</a:t>
            </a:r>
          </a:p>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a:t>
            </a:r>
            <a:r>
              <a:rPr lang="en-US" altLang="zh-CN" sz="2800" dirty="0">
                <a:solidFill>
                  <a:schemeClr val="tx1"/>
                </a:solidFill>
                <a:latin typeface="宋体" panose="02010600030101010101" pitchFamily="2" charset="-122"/>
                <a:ea typeface="宋体" panose="02010600030101010101" pitchFamily="2" charset="-122"/>
              </a:rPr>
              <a:t>6</a:t>
            </a:r>
            <a:r>
              <a:rPr lang="zh-CN" altLang="en-US" sz="2800" dirty="0">
                <a:solidFill>
                  <a:schemeClr val="tx1"/>
                </a:solidFill>
                <a:latin typeface="宋体" panose="02010600030101010101" pitchFamily="2" charset="-122"/>
                <a:ea typeface="宋体" panose="02010600030101010101" pitchFamily="2" charset="-122"/>
              </a:rPr>
              <a:t>）协助求助者建立合理有效的行为模式</a:t>
            </a:r>
          </a:p>
        </p:txBody>
      </p:sp>
    </p:spTree>
    <p:extLst>
      <p:ext uri="{BB962C8B-B14F-4D97-AF65-F5344CB8AC3E}">
        <p14:creationId xmlns:p14="http://schemas.microsoft.com/office/powerpoint/2010/main" val="1336142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Number_1"/>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01</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MH_Entry_1"/>
          <p:cNvSpPr/>
          <p:nvPr>
            <p:custDataLst>
              <p:tags r:id="rId2"/>
            </p:custDataLst>
          </p:nvPr>
        </p:nvSpPr>
        <p:spPr>
          <a:xfrm>
            <a:off x="1284796" y="306028"/>
            <a:ext cx="5525437" cy="731201"/>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认识心理咨询与心理治疗</a:t>
            </a:r>
          </a:p>
        </p:txBody>
      </p:sp>
      <p:sp>
        <p:nvSpPr>
          <p:cNvPr id="8" name="MH_SubTitle_1"/>
          <p:cNvSpPr/>
          <p:nvPr>
            <p:custDataLst>
              <p:tags r:id="rId3"/>
            </p:custDataLst>
          </p:nvPr>
        </p:nvSpPr>
        <p:spPr>
          <a:xfrm>
            <a:off x="452577" y="1583721"/>
            <a:ext cx="3991086" cy="3573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p>
            <a:pPr algn="ctr">
              <a:defRPr/>
            </a:pPr>
            <a:r>
              <a:rPr lang="zh-CN" altLang="en-US" sz="3200" b="1" dirty="0">
                <a:solidFill>
                  <a:schemeClr val="tx1"/>
                </a:solidFill>
                <a:latin typeface="微软雅黑" panose="020B0503020204020204" pitchFamily="34" charset="-122"/>
                <a:ea typeface="微软雅黑" panose="020B0503020204020204" pitchFamily="34" charset="-122"/>
              </a:rPr>
              <a:t>老年心理咨询的类型</a:t>
            </a:r>
          </a:p>
        </p:txBody>
      </p:sp>
      <p:sp>
        <p:nvSpPr>
          <p:cNvPr id="9" name="MH_Text_1"/>
          <p:cNvSpPr/>
          <p:nvPr>
            <p:custDataLst>
              <p:tags r:id="rId4"/>
            </p:custDataLst>
          </p:nvPr>
        </p:nvSpPr>
        <p:spPr>
          <a:xfrm>
            <a:off x="589272" y="2715846"/>
            <a:ext cx="11121465" cy="1358849"/>
          </a:xfrm>
          <a:prstGeom prst="rect">
            <a:avLst/>
          </a:prstGeom>
          <a:noFill/>
          <a:ln>
            <a:solidFill>
              <a:srgbClr val="FFC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0" tIns="0" rIns="0" bIns="0">
            <a:noAutofit/>
          </a:bodyPr>
          <a:lstStyle/>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a:t>
            </a:r>
            <a:r>
              <a:rPr lang="en-US" altLang="zh-CN" sz="2800" dirty="0">
                <a:solidFill>
                  <a:schemeClr val="tx1"/>
                </a:solidFill>
                <a:latin typeface="宋体" panose="02010600030101010101" pitchFamily="2" charset="-122"/>
                <a:ea typeface="宋体" panose="02010600030101010101" pitchFamily="2" charset="-122"/>
              </a:rPr>
              <a:t>1</a:t>
            </a:r>
            <a:r>
              <a:rPr lang="zh-CN" altLang="en-US" sz="2800" dirty="0">
                <a:solidFill>
                  <a:schemeClr val="tx1"/>
                </a:solidFill>
                <a:latin typeface="宋体" panose="02010600030101010101" pitchFamily="2" charset="-122"/>
                <a:ea typeface="宋体" panose="02010600030101010101" pitchFamily="2" charset="-122"/>
              </a:rPr>
              <a:t>）心理咨询按其内容可分为障碍咨询和发展咨询</a:t>
            </a:r>
          </a:p>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a:t>
            </a:r>
            <a:r>
              <a:rPr lang="en-US" altLang="zh-CN" sz="2800" dirty="0">
                <a:solidFill>
                  <a:schemeClr val="tx1"/>
                </a:solidFill>
                <a:latin typeface="宋体" panose="02010600030101010101" pitchFamily="2" charset="-122"/>
                <a:ea typeface="宋体" panose="02010600030101010101" pitchFamily="2" charset="-122"/>
              </a:rPr>
              <a:t>2</a:t>
            </a:r>
            <a:r>
              <a:rPr lang="zh-CN" altLang="en-US" sz="2800" dirty="0">
                <a:solidFill>
                  <a:schemeClr val="tx1"/>
                </a:solidFill>
                <a:latin typeface="宋体" panose="02010600030101010101" pitchFamily="2" charset="-122"/>
                <a:ea typeface="宋体" panose="02010600030101010101" pitchFamily="2" charset="-122"/>
              </a:rPr>
              <a:t>）心理咨询按其对象的多少可分为个别咨询和团体咨询</a:t>
            </a:r>
          </a:p>
        </p:txBody>
      </p:sp>
    </p:spTree>
    <p:extLst>
      <p:ext uri="{BB962C8B-B14F-4D97-AF65-F5344CB8AC3E}">
        <p14:creationId xmlns:p14="http://schemas.microsoft.com/office/powerpoint/2010/main" val="14598794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Number_1"/>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01</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MH_Entry_1"/>
          <p:cNvSpPr/>
          <p:nvPr>
            <p:custDataLst>
              <p:tags r:id="rId2"/>
            </p:custDataLst>
          </p:nvPr>
        </p:nvSpPr>
        <p:spPr>
          <a:xfrm>
            <a:off x="1284796" y="306028"/>
            <a:ext cx="5525437" cy="731201"/>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认识心理咨询与心理治疗</a:t>
            </a:r>
          </a:p>
        </p:txBody>
      </p:sp>
      <p:sp>
        <p:nvSpPr>
          <p:cNvPr id="8" name="MH_SubTitle_1"/>
          <p:cNvSpPr/>
          <p:nvPr>
            <p:custDataLst>
              <p:tags r:id="rId3"/>
            </p:custDataLst>
          </p:nvPr>
        </p:nvSpPr>
        <p:spPr>
          <a:xfrm>
            <a:off x="452576" y="1583721"/>
            <a:ext cx="5065907" cy="341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p>
            <a:pPr algn="ctr">
              <a:defRPr/>
            </a:pPr>
            <a:r>
              <a:rPr lang="zh-CN" altLang="en-US" sz="3200" b="1" dirty="0">
                <a:solidFill>
                  <a:schemeClr val="tx1"/>
                </a:solidFill>
                <a:latin typeface="微软雅黑" panose="020B0503020204020204" pitchFamily="34" charset="-122"/>
                <a:ea typeface="微软雅黑" panose="020B0503020204020204" pitchFamily="34" charset="-122"/>
              </a:rPr>
              <a:t>老年心理咨询的具体形式</a:t>
            </a:r>
          </a:p>
        </p:txBody>
      </p:sp>
      <p:sp>
        <p:nvSpPr>
          <p:cNvPr id="9" name="MH_Text_1"/>
          <p:cNvSpPr/>
          <p:nvPr>
            <p:custDataLst>
              <p:tags r:id="rId4"/>
            </p:custDataLst>
          </p:nvPr>
        </p:nvSpPr>
        <p:spPr>
          <a:xfrm>
            <a:off x="589272" y="2715846"/>
            <a:ext cx="11121465" cy="3508491"/>
          </a:xfrm>
          <a:prstGeom prst="rect">
            <a:avLst/>
          </a:prstGeom>
          <a:noFill/>
          <a:ln>
            <a:solidFill>
              <a:srgbClr val="FFC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0" tIns="0" rIns="0" bIns="0">
            <a:noAutofit/>
          </a:bodyPr>
          <a:lstStyle/>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a:t>
            </a:r>
            <a:r>
              <a:rPr lang="en-US" altLang="zh-CN" sz="2800" dirty="0">
                <a:solidFill>
                  <a:schemeClr val="tx1"/>
                </a:solidFill>
                <a:latin typeface="宋体" panose="02010600030101010101" pitchFamily="2" charset="-122"/>
                <a:ea typeface="宋体" panose="02010600030101010101" pitchFamily="2" charset="-122"/>
              </a:rPr>
              <a:t>1</a:t>
            </a:r>
            <a:r>
              <a:rPr lang="zh-CN" altLang="en-US" sz="2800" dirty="0">
                <a:solidFill>
                  <a:schemeClr val="tx1"/>
                </a:solidFill>
                <a:latin typeface="宋体" panose="02010600030101010101" pitchFamily="2" charset="-122"/>
                <a:ea typeface="宋体" panose="02010600030101010101" pitchFamily="2" charset="-122"/>
              </a:rPr>
              <a:t>）门诊心理咨询</a:t>
            </a:r>
          </a:p>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a:t>
            </a:r>
            <a:r>
              <a:rPr lang="en-US" altLang="zh-CN" sz="2800" dirty="0">
                <a:solidFill>
                  <a:schemeClr val="tx1"/>
                </a:solidFill>
                <a:latin typeface="宋体" panose="02010600030101010101" pitchFamily="2" charset="-122"/>
                <a:ea typeface="宋体" panose="02010600030101010101" pitchFamily="2" charset="-122"/>
              </a:rPr>
              <a:t>2</a:t>
            </a:r>
            <a:r>
              <a:rPr lang="zh-CN" altLang="en-US" sz="2800" dirty="0">
                <a:solidFill>
                  <a:schemeClr val="tx1"/>
                </a:solidFill>
                <a:latin typeface="宋体" panose="02010600030101010101" pitchFamily="2" charset="-122"/>
                <a:ea typeface="宋体" panose="02010600030101010101" pitchFamily="2" charset="-122"/>
              </a:rPr>
              <a:t>）电话心理咨询</a:t>
            </a:r>
          </a:p>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a:t>
            </a:r>
            <a:r>
              <a:rPr lang="en-US" altLang="zh-CN" sz="2800" dirty="0">
                <a:solidFill>
                  <a:schemeClr val="tx1"/>
                </a:solidFill>
                <a:latin typeface="宋体" panose="02010600030101010101" pitchFamily="2" charset="-122"/>
                <a:ea typeface="宋体" panose="02010600030101010101" pitchFamily="2" charset="-122"/>
              </a:rPr>
              <a:t>3</a:t>
            </a:r>
            <a:r>
              <a:rPr lang="zh-CN" altLang="en-US" sz="2800" dirty="0">
                <a:solidFill>
                  <a:schemeClr val="tx1"/>
                </a:solidFill>
                <a:latin typeface="宋体" panose="02010600030101010101" pitchFamily="2" charset="-122"/>
                <a:ea typeface="宋体" panose="02010600030101010101" pitchFamily="2" charset="-122"/>
              </a:rPr>
              <a:t>）互联网心理咨询</a:t>
            </a:r>
          </a:p>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a:t>
            </a:r>
            <a:r>
              <a:rPr lang="en-US" altLang="zh-CN" sz="2800" dirty="0">
                <a:solidFill>
                  <a:schemeClr val="tx1"/>
                </a:solidFill>
                <a:latin typeface="宋体" panose="02010600030101010101" pitchFamily="2" charset="-122"/>
                <a:ea typeface="宋体" panose="02010600030101010101" pitchFamily="2" charset="-122"/>
              </a:rPr>
              <a:t>4</a:t>
            </a:r>
            <a:r>
              <a:rPr lang="zh-CN" altLang="en-US" sz="2800" dirty="0">
                <a:solidFill>
                  <a:schemeClr val="tx1"/>
                </a:solidFill>
                <a:latin typeface="宋体" panose="02010600030101010101" pitchFamily="2" charset="-122"/>
                <a:ea typeface="宋体" panose="02010600030101010101" pitchFamily="2" charset="-122"/>
              </a:rPr>
              <a:t>）书信心理咨询</a:t>
            </a:r>
          </a:p>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a:t>
            </a:r>
            <a:r>
              <a:rPr lang="en-US" altLang="zh-CN" sz="2800" dirty="0">
                <a:solidFill>
                  <a:schemeClr val="tx1"/>
                </a:solidFill>
                <a:latin typeface="宋体" panose="02010600030101010101" pitchFamily="2" charset="-122"/>
                <a:ea typeface="宋体" panose="02010600030101010101" pitchFamily="2" charset="-122"/>
              </a:rPr>
              <a:t>5</a:t>
            </a:r>
            <a:r>
              <a:rPr lang="zh-CN" altLang="en-US" sz="2800" dirty="0">
                <a:solidFill>
                  <a:schemeClr val="tx1"/>
                </a:solidFill>
                <a:latin typeface="宋体" panose="02010600030101010101" pitchFamily="2" charset="-122"/>
                <a:ea typeface="宋体" panose="02010600030101010101" pitchFamily="2" charset="-122"/>
              </a:rPr>
              <a:t>）专栏心理咨询</a:t>
            </a:r>
          </a:p>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a:t>
            </a:r>
            <a:r>
              <a:rPr lang="en-US" altLang="zh-CN" sz="2800" dirty="0">
                <a:solidFill>
                  <a:schemeClr val="tx1"/>
                </a:solidFill>
                <a:latin typeface="宋体" panose="02010600030101010101" pitchFamily="2" charset="-122"/>
                <a:ea typeface="宋体" panose="02010600030101010101" pitchFamily="2" charset="-122"/>
              </a:rPr>
              <a:t>6</a:t>
            </a:r>
            <a:r>
              <a:rPr lang="zh-CN" altLang="en-US" sz="2800" dirty="0">
                <a:solidFill>
                  <a:schemeClr val="tx1"/>
                </a:solidFill>
                <a:latin typeface="宋体" panose="02010600030101010101" pitchFamily="2" charset="-122"/>
                <a:ea typeface="宋体" panose="02010600030101010101" pitchFamily="2" charset="-122"/>
              </a:rPr>
              <a:t>）现场心理咨询</a:t>
            </a:r>
          </a:p>
        </p:txBody>
      </p:sp>
    </p:spTree>
    <p:extLst>
      <p:ext uri="{BB962C8B-B14F-4D97-AF65-F5344CB8AC3E}">
        <p14:creationId xmlns:p14="http://schemas.microsoft.com/office/powerpoint/2010/main" val="3224453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Number_1"/>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01</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MH_Entry_1"/>
          <p:cNvSpPr/>
          <p:nvPr>
            <p:custDataLst>
              <p:tags r:id="rId2"/>
            </p:custDataLst>
          </p:nvPr>
        </p:nvSpPr>
        <p:spPr>
          <a:xfrm>
            <a:off x="1284796" y="306028"/>
            <a:ext cx="5525437" cy="731201"/>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认识心理咨询与心理治疗</a:t>
            </a:r>
          </a:p>
        </p:txBody>
      </p:sp>
      <p:sp>
        <p:nvSpPr>
          <p:cNvPr id="8" name="MH_SubTitle_1"/>
          <p:cNvSpPr/>
          <p:nvPr>
            <p:custDataLst>
              <p:tags r:id="rId3"/>
            </p:custDataLst>
          </p:nvPr>
        </p:nvSpPr>
        <p:spPr>
          <a:xfrm>
            <a:off x="452576" y="1583721"/>
            <a:ext cx="5065907" cy="341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p>
            <a:pPr algn="ctr">
              <a:defRPr/>
            </a:pPr>
            <a:r>
              <a:rPr lang="zh-CN" altLang="en-US" sz="3200" b="1" dirty="0">
                <a:solidFill>
                  <a:schemeClr val="tx1"/>
                </a:solidFill>
                <a:latin typeface="微软雅黑" panose="020B0503020204020204" pitchFamily="34" charset="-122"/>
                <a:ea typeface="微软雅黑" panose="020B0503020204020204" pitchFamily="34" charset="-122"/>
              </a:rPr>
              <a:t>老年心理咨询的过程</a:t>
            </a:r>
          </a:p>
        </p:txBody>
      </p:sp>
      <p:sp>
        <p:nvSpPr>
          <p:cNvPr id="9" name="MH_Text_1"/>
          <p:cNvSpPr/>
          <p:nvPr>
            <p:custDataLst>
              <p:tags r:id="rId4"/>
            </p:custDataLst>
          </p:nvPr>
        </p:nvSpPr>
        <p:spPr>
          <a:xfrm>
            <a:off x="589272" y="2715847"/>
            <a:ext cx="11121465" cy="1808028"/>
          </a:xfrm>
          <a:prstGeom prst="rect">
            <a:avLst/>
          </a:prstGeom>
          <a:noFill/>
          <a:ln>
            <a:solidFill>
              <a:srgbClr val="FFC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0" tIns="0" rIns="0" bIns="0">
            <a:noAutofit/>
          </a:bodyPr>
          <a:lstStyle/>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a:t>
            </a:r>
            <a:r>
              <a:rPr lang="en-US" altLang="zh-CN" sz="2800" dirty="0">
                <a:solidFill>
                  <a:schemeClr val="tx1"/>
                </a:solidFill>
                <a:latin typeface="宋体" panose="02010600030101010101" pitchFamily="2" charset="-122"/>
                <a:ea typeface="宋体" panose="02010600030101010101" pitchFamily="2" charset="-122"/>
              </a:rPr>
              <a:t>1</a:t>
            </a:r>
            <a:r>
              <a:rPr lang="zh-CN" altLang="en-US" sz="2800" dirty="0">
                <a:solidFill>
                  <a:schemeClr val="tx1"/>
                </a:solidFill>
                <a:latin typeface="宋体" panose="02010600030101010101" pitchFamily="2" charset="-122"/>
                <a:ea typeface="宋体" panose="02010600030101010101" pitchFamily="2" charset="-122"/>
              </a:rPr>
              <a:t>）第一阶段：心理诊断阶段</a:t>
            </a:r>
          </a:p>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a:t>
            </a:r>
            <a:r>
              <a:rPr lang="en-US" altLang="zh-CN" sz="2800" dirty="0">
                <a:solidFill>
                  <a:schemeClr val="tx1"/>
                </a:solidFill>
                <a:latin typeface="宋体" panose="02010600030101010101" pitchFamily="2" charset="-122"/>
                <a:ea typeface="宋体" panose="02010600030101010101" pitchFamily="2" charset="-122"/>
              </a:rPr>
              <a:t>2</a:t>
            </a:r>
            <a:r>
              <a:rPr lang="zh-CN" altLang="en-US" sz="2800" dirty="0">
                <a:solidFill>
                  <a:schemeClr val="tx1"/>
                </a:solidFill>
                <a:latin typeface="宋体" panose="02010600030101010101" pitchFamily="2" charset="-122"/>
                <a:ea typeface="宋体" panose="02010600030101010101" pitchFamily="2" charset="-122"/>
              </a:rPr>
              <a:t>）第二阶段：帮助和改变阶段</a:t>
            </a:r>
          </a:p>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a:t>
            </a:r>
            <a:r>
              <a:rPr lang="en-US" altLang="zh-CN" sz="2800" dirty="0">
                <a:solidFill>
                  <a:schemeClr val="tx1"/>
                </a:solidFill>
                <a:latin typeface="宋体" panose="02010600030101010101" pitchFamily="2" charset="-122"/>
                <a:ea typeface="宋体" panose="02010600030101010101" pitchFamily="2" charset="-122"/>
              </a:rPr>
              <a:t>3</a:t>
            </a:r>
            <a:r>
              <a:rPr lang="zh-CN" altLang="en-US" sz="2800" dirty="0">
                <a:solidFill>
                  <a:schemeClr val="tx1"/>
                </a:solidFill>
                <a:latin typeface="宋体" panose="02010600030101010101" pitchFamily="2" charset="-122"/>
                <a:ea typeface="宋体" panose="02010600030101010101" pitchFamily="2" charset="-122"/>
              </a:rPr>
              <a:t>）第三阶段：结束和巩固阶段</a:t>
            </a:r>
          </a:p>
        </p:txBody>
      </p:sp>
    </p:spTree>
    <p:extLst>
      <p:ext uri="{BB962C8B-B14F-4D97-AF65-F5344CB8AC3E}">
        <p14:creationId xmlns:p14="http://schemas.microsoft.com/office/powerpoint/2010/main" val="35439985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Number_1"/>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02</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MH_Entry_1"/>
          <p:cNvSpPr/>
          <p:nvPr>
            <p:custDataLst>
              <p:tags r:id="rId2"/>
            </p:custDataLst>
          </p:nvPr>
        </p:nvSpPr>
        <p:spPr>
          <a:xfrm>
            <a:off x="1284796" y="306028"/>
            <a:ext cx="5525437" cy="731201"/>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defRPr/>
            </a:pPr>
            <a:r>
              <a:rPr lang="zh-CN" altLang="en-US" sz="3200" b="1" dirty="0">
                <a:solidFill>
                  <a:schemeClr val="tx1"/>
                </a:solidFill>
                <a:latin typeface="微软雅黑" panose="020B0503020204020204" pitchFamily="34" charset="-122"/>
                <a:ea typeface="微软雅黑" panose="020B0503020204020204" pitchFamily="34" charset="-122"/>
              </a:rPr>
              <a:t>具备老年心理咨询师的素质</a:t>
            </a:r>
          </a:p>
        </p:txBody>
      </p:sp>
      <p:graphicFrame>
        <p:nvGraphicFramePr>
          <p:cNvPr id="2" name="图示 1">
            <a:extLst>
              <a:ext uri="{FF2B5EF4-FFF2-40B4-BE49-F238E27FC236}">
                <a16:creationId xmlns:a16="http://schemas.microsoft.com/office/drawing/2014/main" id="{80F79D34-327D-49C8-8B10-EE06F13F1FDE}"/>
              </a:ext>
            </a:extLst>
          </p:cNvPr>
          <p:cNvGraphicFramePr/>
          <p:nvPr>
            <p:extLst>
              <p:ext uri="{D42A27DB-BD31-4B8C-83A1-F6EECF244321}">
                <p14:modId xmlns:p14="http://schemas.microsoft.com/office/powerpoint/2010/main" val="1798382022"/>
              </p:ext>
            </p:extLst>
          </p:nvPr>
        </p:nvGraphicFramePr>
        <p:xfrm>
          <a:off x="2899546" y="1953087"/>
          <a:ext cx="6392909" cy="418524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0414196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409902" y="1752539"/>
            <a:ext cx="11430001" cy="4799433"/>
          </a:xfrm>
          <a:prstGeom prst="roundRect">
            <a:avLst/>
          </a:prstGeom>
          <a:noFill/>
          <a:ln w="19050" cap="flat" cmpd="sng" algn="ctr">
            <a:solidFill>
              <a:schemeClr val="accent1"/>
            </a:solidFill>
            <a:prstDash val="solid"/>
          </a:ln>
          <a:effectLst/>
        </p:spPr>
        <p:txBody>
          <a:bodyPr rtlCol="0" anchor="ctr"/>
          <a:lstStyle/>
          <a:p>
            <a:pPr algn="ctr" defTabSz="1219170">
              <a:defRPr/>
            </a:pPr>
            <a:endParaRPr lang="zh-CN" altLang="en-US" sz="2400" kern="0">
              <a:solidFill>
                <a:srgbClr val="EFEFEF"/>
              </a:solidFill>
              <a:latin typeface="Franklin Gothic Book"/>
              <a:ea typeface="微软雅黑"/>
            </a:endParaRPr>
          </a:p>
        </p:txBody>
      </p:sp>
      <p:sp>
        <p:nvSpPr>
          <p:cNvPr id="3" name="TextBox 18"/>
          <p:cNvSpPr txBox="1"/>
          <p:nvPr/>
        </p:nvSpPr>
        <p:spPr>
          <a:xfrm>
            <a:off x="627797" y="2299758"/>
            <a:ext cx="11154301" cy="3222998"/>
          </a:xfrm>
          <a:prstGeom prst="rect">
            <a:avLst/>
          </a:prstGeom>
          <a:noFill/>
        </p:spPr>
        <p:txBody>
          <a:bodyPr wrap="square" rtlCol="0">
            <a:spAutoFit/>
          </a:bodyPr>
          <a:lstStyle/>
          <a:p>
            <a:pPr indent="395990" algn="just" defTabSz="1219170">
              <a:lnSpc>
                <a:spcPct val="150000"/>
              </a:lnSpc>
              <a:defRPr/>
            </a:pPr>
            <a:r>
              <a:rPr lang="zh-CN" altLang="en-US" sz="2800" kern="0" dirty="0">
                <a:solidFill>
                  <a:prstClr val="black">
                    <a:lumMod val="75000"/>
                    <a:lumOff val="25000"/>
                  </a:prstClr>
                </a:solidFill>
                <a:latin typeface="+mn-ea"/>
              </a:rPr>
              <a:t>会谈是指心理咨询师与老年求助者相互接受有特定目的的一种专业性谈话。在这个过程中，双方交换观念、表达态度、分享情感、交流经验，老年求助者向工作人员袒露心声，工作员向老年求助者表达愿意协助的态度，并借此收集有用资料，同时向求助者传递一种新的观念、希望、支持、信心，以提升老年求助者的能力。</a:t>
            </a:r>
          </a:p>
        </p:txBody>
      </p:sp>
      <p:grpSp>
        <p:nvGrpSpPr>
          <p:cNvPr id="32" name="组合 31"/>
          <p:cNvGrpSpPr/>
          <p:nvPr/>
        </p:nvGrpSpPr>
        <p:grpSpPr>
          <a:xfrm>
            <a:off x="3080280" y="1484758"/>
            <a:ext cx="660219" cy="555981"/>
            <a:chOff x="2115278" y="1043585"/>
            <a:chExt cx="523987" cy="441260"/>
          </a:xfrm>
        </p:grpSpPr>
        <p:sp>
          <p:nvSpPr>
            <p:cNvPr id="33" name="矩形 32"/>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34" name="TextBox 51"/>
            <p:cNvSpPr txBox="1"/>
            <p:nvPr/>
          </p:nvSpPr>
          <p:spPr>
            <a:xfrm>
              <a:off x="2117861" y="1064160"/>
              <a:ext cx="521404"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会</a:t>
              </a:r>
            </a:p>
          </p:txBody>
        </p:sp>
      </p:grpSp>
      <p:sp>
        <p:nvSpPr>
          <p:cNvPr id="35" name="矩形 34"/>
          <p:cNvSpPr/>
          <p:nvPr/>
        </p:nvSpPr>
        <p:spPr>
          <a:xfrm rot="2700000">
            <a:off x="3858733" y="1483747"/>
            <a:ext cx="555981" cy="555981"/>
          </a:xfrm>
          <a:prstGeom prst="rect">
            <a:avLst/>
          </a:prstGeom>
          <a:noFill/>
          <a:ln w="9525" cap="flat" cmpd="sng" algn="ctr">
            <a:solidFill>
              <a:srgbClr val="F9B347">
                <a:alpha val="36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36" name="组合 35"/>
          <p:cNvGrpSpPr/>
          <p:nvPr/>
        </p:nvGrpSpPr>
        <p:grpSpPr>
          <a:xfrm>
            <a:off x="3775802" y="1484760"/>
            <a:ext cx="671131" cy="555981"/>
            <a:chOff x="2636682" y="1043585"/>
            <a:chExt cx="532648" cy="441260"/>
          </a:xfrm>
          <a:solidFill>
            <a:schemeClr val="accent3"/>
          </a:solidFill>
        </p:grpSpPr>
        <p:sp>
          <p:nvSpPr>
            <p:cNvPr id="37" name="矩形 36"/>
            <p:cNvSpPr/>
            <p:nvPr/>
          </p:nvSpPr>
          <p:spPr>
            <a:xfrm rot="2700000">
              <a:off x="2636682" y="1043585"/>
              <a:ext cx="441260" cy="441260"/>
            </a:xfrm>
            <a:prstGeom prst="rect">
              <a:avLst/>
            </a:prstGeom>
            <a:grp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38" name="TextBox 22"/>
            <p:cNvSpPr txBox="1"/>
            <p:nvPr/>
          </p:nvSpPr>
          <p:spPr>
            <a:xfrm>
              <a:off x="2647237" y="1068107"/>
              <a:ext cx="522093"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谈</a:t>
              </a:r>
            </a:p>
          </p:txBody>
        </p:sp>
      </p:grpSp>
      <p:sp>
        <p:nvSpPr>
          <p:cNvPr id="39" name="矩形 38"/>
          <p:cNvSpPr/>
          <p:nvPr/>
        </p:nvSpPr>
        <p:spPr>
          <a:xfrm rot="2700000">
            <a:off x="3157851" y="1489833"/>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40" name="组合 39"/>
          <p:cNvGrpSpPr/>
          <p:nvPr/>
        </p:nvGrpSpPr>
        <p:grpSpPr>
          <a:xfrm>
            <a:off x="4420035" y="1500680"/>
            <a:ext cx="660219" cy="555981"/>
            <a:chOff x="2115278" y="1043585"/>
            <a:chExt cx="523987" cy="441260"/>
          </a:xfrm>
        </p:grpSpPr>
        <p:sp>
          <p:nvSpPr>
            <p:cNvPr id="41" name="矩形 40"/>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42" name="TextBox 51"/>
            <p:cNvSpPr txBox="1"/>
            <p:nvPr/>
          </p:nvSpPr>
          <p:spPr>
            <a:xfrm>
              <a:off x="2117861" y="1064160"/>
              <a:ext cx="521404"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法</a:t>
              </a:r>
            </a:p>
          </p:txBody>
        </p:sp>
      </p:grpSp>
      <p:sp>
        <p:nvSpPr>
          <p:cNvPr id="47" name="矩形 46"/>
          <p:cNvSpPr/>
          <p:nvPr/>
        </p:nvSpPr>
        <p:spPr>
          <a:xfrm rot="2700000">
            <a:off x="4497606" y="1505755"/>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sp>
        <p:nvSpPr>
          <p:cNvPr id="23" name="MH_Number_1">
            <a:extLst>
              <a:ext uri="{FF2B5EF4-FFF2-40B4-BE49-F238E27FC236}">
                <a16:creationId xmlns:a16="http://schemas.microsoft.com/office/drawing/2014/main" id="{0C022C47-C8D2-46BB-8053-75942844F77B}"/>
              </a:ext>
            </a:extLst>
          </p:cNvPr>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03</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4" name="MH_Entry_1">
            <a:extLst>
              <a:ext uri="{FF2B5EF4-FFF2-40B4-BE49-F238E27FC236}">
                <a16:creationId xmlns:a16="http://schemas.microsoft.com/office/drawing/2014/main" id="{60EA85A7-A725-46AB-9E4F-69B4DF3CC993}"/>
              </a:ext>
            </a:extLst>
          </p:cNvPr>
          <p:cNvSpPr/>
          <p:nvPr>
            <p:custDataLst>
              <p:tags r:id="rId2"/>
            </p:custDataLst>
          </p:nvPr>
        </p:nvSpPr>
        <p:spPr>
          <a:xfrm>
            <a:off x="1284796" y="306028"/>
            <a:ext cx="6351246" cy="731201"/>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完善老年心理治疗的常用技术</a:t>
            </a:r>
          </a:p>
        </p:txBody>
      </p:sp>
    </p:spTree>
    <p:extLst>
      <p:ext uri="{BB962C8B-B14F-4D97-AF65-F5344CB8AC3E}">
        <p14:creationId xmlns:p14="http://schemas.microsoft.com/office/powerpoint/2010/main" val="272872511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par>
                          <p:cTn id="13" fill="hold">
                            <p:stCondLst>
                              <p:cond delay="8050"/>
                            </p:stCondLst>
                            <p:childTnLst>
                              <p:par>
                                <p:cTn id="14" presetID="42" presetClass="entr" presetSubtype="0" fill="hold" grpId="0" nodeType="after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500"/>
                                        <p:tgtEl>
                                          <p:spTgt spid="39"/>
                                        </p:tgtEl>
                                      </p:cBhvr>
                                    </p:animEffect>
                                    <p:anim calcmode="lin" valueType="num">
                                      <p:cBhvr>
                                        <p:cTn id="17" dur="500" fill="hold"/>
                                        <p:tgtEl>
                                          <p:spTgt spid="39"/>
                                        </p:tgtEl>
                                        <p:attrNameLst>
                                          <p:attrName>ppt_x</p:attrName>
                                        </p:attrNameLst>
                                      </p:cBhvr>
                                      <p:tavLst>
                                        <p:tav tm="0">
                                          <p:val>
                                            <p:strVal val="#ppt_x"/>
                                          </p:val>
                                        </p:tav>
                                        <p:tav tm="100000">
                                          <p:val>
                                            <p:strVal val="#ppt_x"/>
                                          </p:val>
                                        </p:tav>
                                      </p:tavLst>
                                    </p:anim>
                                    <p:anim calcmode="lin" valueType="num">
                                      <p:cBhvr>
                                        <p:cTn id="18" dur="500" fill="hold"/>
                                        <p:tgtEl>
                                          <p:spTgt spid="39"/>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anim calcmode="lin" valueType="num">
                                      <p:cBhvr>
                                        <p:cTn id="22" dur="500" fill="hold"/>
                                        <p:tgtEl>
                                          <p:spTgt spid="35"/>
                                        </p:tgtEl>
                                        <p:attrNameLst>
                                          <p:attrName>ppt_x</p:attrName>
                                        </p:attrNameLst>
                                      </p:cBhvr>
                                      <p:tavLst>
                                        <p:tav tm="0">
                                          <p:val>
                                            <p:strVal val="#ppt_x"/>
                                          </p:val>
                                        </p:tav>
                                        <p:tav tm="100000">
                                          <p:val>
                                            <p:strVal val="#ppt_x"/>
                                          </p:val>
                                        </p:tav>
                                      </p:tavLst>
                                    </p:anim>
                                    <p:anim calcmode="lin" valueType="num">
                                      <p:cBhvr>
                                        <p:cTn id="23" dur="500" fill="hold"/>
                                        <p:tgtEl>
                                          <p:spTgt spid="35"/>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anim calcmode="lin" valueType="num">
                                      <p:cBhvr>
                                        <p:cTn id="27" dur="500" fill="hold"/>
                                        <p:tgtEl>
                                          <p:spTgt spid="32"/>
                                        </p:tgtEl>
                                        <p:attrNameLst>
                                          <p:attrName>ppt_x</p:attrName>
                                        </p:attrNameLst>
                                      </p:cBhvr>
                                      <p:tavLst>
                                        <p:tav tm="0">
                                          <p:val>
                                            <p:strVal val="#ppt_x"/>
                                          </p:val>
                                        </p:tav>
                                        <p:tav tm="100000">
                                          <p:val>
                                            <p:strVal val="#ppt_x"/>
                                          </p:val>
                                        </p:tav>
                                      </p:tavLst>
                                    </p:anim>
                                    <p:anim calcmode="lin" valueType="num">
                                      <p:cBhvr>
                                        <p:cTn id="28" dur="500" fill="hold"/>
                                        <p:tgtEl>
                                          <p:spTgt spid="32"/>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anim calcmode="lin" valueType="num">
                                      <p:cBhvr>
                                        <p:cTn id="32" dur="500" fill="hold"/>
                                        <p:tgtEl>
                                          <p:spTgt spid="36"/>
                                        </p:tgtEl>
                                        <p:attrNameLst>
                                          <p:attrName>ppt_x</p:attrName>
                                        </p:attrNameLst>
                                      </p:cBhvr>
                                      <p:tavLst>
                                        <p:tav tm="0">
                                          <p:val>
                                            <p:strVal val="#ppt_x"/>
                                          </p:val>
                                        </p:tav>
                                        <p:tav tm="100000">
                                          <p:val>
                                            <p:strVal val="#ppt_x"/>
                                          </p:val>
                                        </p:tav>
                                      </p:tavLst>
                                    </p:anim>
                                    <p:anim calcmode="lin" valueType="num">
                                      <p:cBhvr>
                                        <p:cTn id="33" dur="500" fill="hold"/>
                                        <p:tgtEl>
                                          <p:spTgt spid="36"/>
                                        </p:tgtEl>
                                        <p:attrNameLst>
                                          <p:attrName>ppt_y</p:attrName>
                                        </p:attrNameLst>
                                      </p:cBhvr>
                                      <p:tavLst>
                                        <p:tav tm="0">
                                          <p:val>
                                            <p:strVal val="#ppt_y-.1"/>
                                          </p:val>
                                        </p:tav>
                                        <p:tav tm="100000">
                                          <p:val>
                                            <p:strVal val="#ppt_y"/>
                                          </p:val>
                                        </p:tav>
                                      </p:tavLst>
                                    </p:anim>
                                  </p:childTnLst>
                                </p:cTn>
                              </p:par>
                            </p:childTnLst>
                          </p:cTn>
                        </p:par>
                        <p:par>
                          <p:cTn id="34" fill="hold">
                            <p:stCondLst>
                              <p:cond delay="8550"/>
                            </p:stCondLst>
                            <p:childTnLst>
                              <p:par>
                                <p:cTn id="35" presetID="42" presetClass="entr" presetSubtype="0"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fade">
                                      <p:cBhvr>
                                        <p:cTn id="37" dur="500"/>
                                        <p:tgtEl>
                                          <p:spTgt spid="47"/>
                                        </p:tgtEl>
                                      </p:cBhvr>
                                    </p:animEffect>
                                    <p:anim calcmode="lin" valueType="num">
                                      <p:cBhvr>
                                        <p:cTn id="38" dur="500" fill="hold"/>
                                        <p:tgtEl>
                                          <p:spTgt spid="47"/>
                                        </p:tgtEl>
                                        <p:attrNameLst>
                                          <p:attrName>ppt_x</p:attrName>
                                        </p:attrNameLst>
                                      </p:cBhvr>
                                      <p:tavLst>
                                        <p:tav tm="0">
                                          <p:val>
                                            <p:strVal val="#ppt_x"/>
                                          </p:val>
                                        </p:tav>
                                        <p:tav tm="100000">
                                          <p:val>
                                            <p:strVal val="#ppt_x"/>
                                          </p:val>
                                        </p:tav>
                                      </p:tavLst>
                                    </p:anim>
                                    <p:anim calcmode="lin" valueType="num">
                                      <p:cBhvr>
                                        <p:cTn id="39" dur="500" fill="hold"/>
                                        <p:tgtEl>
                                          <p:spTgt spid="47"/>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fade">
                                      <p:cBhvr>
                                        <p:cTn id="42" dur="500"/>
                                        <p:tgtEl>
                                          <p:spTgt spid="40"/>
                                        </p:tgtEl>
                                      </p:cBhvr>
                                    </p:animEffect>
                                    <p:anim calcmode="lin" valueType="num">
                                      <p:cBhvr>
                                        <p:cTn id="43" dur="500" fill="hold"/>
                                        <p:tgtEl>
                                          <p:spTgt spid="40"/>
                                        </p:tgtEl>
                                        <p:attrNameLst>
                                          <p:attrName>ppt_x</p:attrName>
                                        </p:attrNameLst>
                                      </p:cBhvr>
                                      <p:tavLst>
                                        <p:tav tm="0">
                                          <p:val>
                                            <p:strVal val="#ppt_x"/>
                                          </p:val>
                                        </p:tav>
                                        <p:tav tm="100000">
                                          <p:val>
                                            <p:strVal val="#ppt_x"/>
                                          </p:val>
                                        </p:tav>
                                      </p:tavLst>
                                    </p:anim>
                                    <p:anim calcmode="lin" valueType="num">
                                      <p:cBhvr>
                                        <p:cTn id="44" dur="5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35" grpId="0" animBg="1"/>
      <p:bldP spid="39" grpId="0" animBg="1"/>
      <p:bldP spid="4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409902" y="1752539"/>
            <a:ext cx="11430001" cy="2771335"/>
          </a:xfrm>
          <a:prstGeom prst="roundRect">
            <a:avLst/>
          </a:prstGeom>
          <a:noFill/>
          <a:ln w="19050" cap="flat" cmpd="sng" algn="ctr">
            <a:solidFill>
              <a:schemeClr val="accent1"/>
            </a:solidFill>
            <a:prstDash val="solid"/>
          </a:ln>
          <a:effectLst/>
        </p:spPr>
        <p:txBody>
          <a:bodyPr rtlCol="0" anchor="ctr"/>
          <a:lstStyle/>
          <a:p>
            <a:pPr algn="ctr" defTabSz="1219170">
              <a:defRPr/>
            </a:pPr>
            <a:endParaRPr lang="zh-CN" altLang="en-US" sz="2400" kern="0">
              <a:solidFill>
                <a:srgbClr val="EFEFEF"/>
              </a:solidFill>
              <a:latin typeface="Franklin Gothic Book"/>
              <a:ea typeface="微软雅黑"/>
            </a:endParaRPr>
          </a:p>
        </p:txBody>
      </p:sp>
      <p:sp>
        <p:nvSpPr>
          <p:cNvPr id="3" name="TextBox 18"/>
          <p:cNvSpPr txBox="1"/>
          <p:nvPr/>
        </p:nvSpPr>
        <p:spPr>
          <a:xfrm>
            <a:off x="627797" y="2299758"/>
            <a:ext cx="11154301" cy="1930337"/>
          </a:xfrm>
          <a:prstGeom prst="rect">
            <a:avLst/>
          </a:prstGeom>
          <a:noFill/>
        </p:spPr>
        <p:txBody>
          <a:bodyPr wrap="square" rtlCol="0">
            <a:spAutoFit/>
          </a:bodyPr>
          <a:lstStyle/>
          <a:p>
            <a:pPr marL="457200" indent="-457200" algn="just" defTabSz="1219170">
              <a:lnSpc>
                <a:spcPct val="150000"/>
              </a:lnSpc>
              <a:buFont typeface="Arial" panose="020B0604020202020204" pitchFamily="34" charset="0"/>
              <a:buChar char="•"/>
              <a:defRPr/>
            </a:pPr>
            <a:r>
              <a:rPr lang="zh-CN" altLang="en-US" sz="2800" kern="0" dirty="0">
                <a:solidFill>
                  <a:prstClr val="black">
                    <a:lumMod val="75000"/>
                    <a:lumOff val="25000"/>
                  </a:prstClr>
                </a:solidFill>
                <a:latin typeface="+mn-ea"/>
              </a:rPr>
              <a:t>精神分析治疗通过移情分析、自由联想，梦和失误的分析等技术，深入到老人的内心世界，发掘潜抑在人的无意识中的心理矛盾冲突，让病人领悟其中真义、使病状自然消失</a:t>
            </a:r>
          </a:p>
        </p:txBody>
      </p:sp>
      <p:grpSp>
        <p:nvGrpSpPr>
          <p:cNvPr id="32" name="组合 31"/>
          <p:cNvGrpSpPr/>
          <p:nvPr/>
        </p:nvGrpSpPr>
        <p:grpSpPr>
          <a:xfrm>
            <a:off x="3080280" y="1484758"/>
            <a:ext cx="660219" cy="555981"/>
            <a:chOff x="2115278" y="1043585"/>
            <a:chExt cx="523987" cy="441260"/>
          </a:xfrm>
        </p:grpSpPr>
        <p:sp>
          <p:nvSpPr>
            <p:cNvPr id="33" name="矩形 32"/>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34" name="TextBox 51"/>
            <p:cNvSpPr txBox="1"/>
            <p:nvPr/>
          </p:nvSpPr>
          <p:spPr>
            <a:xfrm>
              <a:off x="2117861" y="1064160"/>
              <a:ext cx="521404"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精</a:t>
              </a:r>
            </a:p>
          </p:txBody>
        </p:sp>
      </p:grpSp>
      <p:sp>
        <p:nvSpPr>
          <p:cNvPr id="35" name="矩形 34"/>
          <p:cNvSpPr/>
          <p:nvPr/>
        </p:nvSpPr>
        <p:spPr>
          <a:xfrm rot="2700000">
            <a:off x="3858733" y="1483747"/>
            <a:ext cx="555981" cy="555981"/>
          </a:xfrm>
          <a:prstGeom prst="rect">
            <a:avLst/>
          </a:prstGeom>
          <a:noFill/>
          <a:ln w="9525" cap="flat" cmpd="sng" algn="ctr">
            <a:solidFill>
              <a:srgbClr val="F9B347">
                <a:alpha val="36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36" name="组合 35"/>
          <p:cNvGrpSpPr/>
          <p:nvPr/>
        </p:nvGrpSpPr>
        <p:grpSpPr>
          <a:xfrm>
            <a:off x="3775802" y="1484760"/>
            <a:ext cx="671131" cy="555981"/>
            <a:chOff x="2636682" y="1043585"/>
            <a:chExt cx="532648" cy="441260"/>
          </a:xfrm>
          <a:solidFill>
            <a:schemeClr val="accent3"/>
          </a:solidFill>
        </p:grpSpPr>
        <p:sp>
          <p:nvSpPr>
            <p:cNvPr id="37" name="矩形 36"/>
            <p:cNvSpPr/>
            <p:nvPr/>
          </p:nvSpPr>
          <p:spPr>
            <a:xfrm rot="2700000">
              <a:off x="2636682" y="1043585"/>
              <a:ext cx="441260" cy="441260"/>
            </a:xfrm>
            <a:prstGeom prst="rect">
              <a:avLst/>
            </a:prstGeom>
            <a:grp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38" name="TextBox 22"/>
            <p:cNvSpPr txBox="1"/>
            <p:nvPr/>
          </p:nvSpPr>
          <p:spPr>
            <a:xfrm>
              <a:off x="2647237" y="1068107"/>
              <a:ext cx="522093"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神</a:t>
              </a:r>
            </a:p>
          </p:txBody>
        </p:sp>
      </p:grpSp>
      <p:sp>
        <p:nvSpPr>
          <p:cNvPr id="39" name="矩形 38"/>
          <p:cNvSpPr/>
          <p:nvPr/>
        </p:nvSpPr>
        <p:spPr>
          <a:xfrm rot="2700000">
            <a:off x="3157851" y="1489833"/>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40" name="组合 39"/>
          <p:cNvGrpSpPr/>
          <p:nvPr/>
        </p:nvGrpSpPr>
        <p:grpSpPr>
          <a:xfrm>
            <a:off x="4420035" y="1500680"/>
            <a:ext cx="660219" cy="555981"/>
            <a:chOff x="2115278" y="1043585"/>
            <a:chExt cx="523987" cy="441260"/>
          </a:xfrm>
        </p:grpSpPr>
        <p:sp>
          <p:nvSpPr>
            <p:cNvPr id="41" name="矩形 40"/>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42" name="TextBox 51"/>
            <p:cNvSpPr txBox="1"/>
            <p:nvPr/>
          </p:nvSpPr>
          <p:spPr>
            <a:xfrm>
              <a:off x="2117861" y="1064160"/>
              <a:ext cx="521404"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分</a:t>
              </a:r>
            </a:p>
          </p:txBody>
        </p:sp>
      </p:grpSp>
      <p:sp>
        <p:nvSpPr>
          <p:cNvPr id="47" name="矩形 46"/>
          <p:cNvSpPr/>
          <p:nvPr/>
        </p:nvSpPr>
        <p:spPr>
          <a:xfrm rot="2700000">
            <a:off x="4497606" y="1505755"/>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18" name="组合 17">
            <a:extLst>
              <a:ext uri="{FF2B5EF4-FFF2-40B4-BE49-F238E27FC236}">
                <a16:creationId xmlns:a16="http://schemas.microsoft.com/office/drawing/2014/main" id="{01FC779F-3484-4D49-9EDE-209D87F4A176}"/>
              </a:ext>
            </a:extLst>
          </p:cNvPr>
          <p:cNvGrpSpPr/>
          <p:nvPr/>
        </p:nvGrpSpPr>
        <p:grpSpPr>
          <a:xfrm>
            <a:off x="5140368" y="1494760"/>
            <a:ext cx="660219" cy="555981"/>
            <a:chOff x="2115278" y="1043585"/>
            <a:chExt cx="523987" cy="441260"/>
          </a:xfrm>
        </p:grpSpPr>
        <p:sp>
          <p:nvSpPr>
            <p:cNvPr id="19" name="矩形 18">
              <a:extLst>
                <a:ext uri="{FF2B5EF4-FFF2-40B4-BE49-F238E27FC236}">
                  <a16:creationId xmlns:a16="http://schemas.microsoft.com/office/drawing/2014/main" id="{3C1DE19F-FED4-4739-82B7-8EC8489F9039}"/>
                </a:ext>
              </a:extLst>
            </p:cNvPr>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20" name="TextBox 51">
              <a:extLst>
                <a:ext uri="{FF2B5EF4-FFF2-40B4-BE49-F238E27FC236}">
                  <a16:creationId xmlns:a16="http://schemas.microsoft.com/office/drawing/2014/main" id="{D2A0C2DE-285B-4B3D-9F3E-3686EA7D0D3A}"/>
                </a:ext>
              </a:extLst>
            </p:cNvPr>
            <p:cNvSpPr txBox="1"/>
            <p:nvPr/>
          </p:nvSpPr>
          <p:spPr>
            <a:xfrm>
              <a:off x="2117861" y="1064160"/>
              <a:ext cx="521404"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析</a:t>
              </a:r>
            </a:p>
          </p:txBody>
        </p:sp>
      </p:grpSp>
      <p:sp>
        <p:nvSpPr>
          <p:cNvPr id="21" name="矩形 20">
            <a:extLst>
              <a:ext uri="{FF2B5EF4-FFF2-40B4-BE49-F238E27FC236}">
                <a16:creationId xmlns:a16="http://schemas.microsoft.com/office/drawing/2014/main" id="{6C0FA359-03D8-45A6-A45C-72E9B3EC2322}"/>
              </a:ext>
            </a:extLst>
          </p:cNvPr>
          <p:cNvSpPr/>
          <p:nvPr/>
        </p:nvSpPr>
        <p:spPr>
          <a:xfrm rot="2700000">
            <a:off x="5918821" y="1493749"/>
            <a:ext cx="555981" cy="555981"/>
          </a:xfrm>
          <a:prstGeom prst="rect">
            <a:avLst/>
          </a:prstGeom>
          <a:noFill/>
          <a:ln w="9525" cap="flat" cmpd="sng" algn="ctr">
            <a:solidFill>
              <a:srgbClr val="F9B347">
                <a:alpha val="36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22" name="组合 21">
            <a:extLst>
              <a:ext uri="{FF2B5EF4-FFF2-40B4-BE49-F238E27FC236}">
                <a16:creationId xmlns:a16="http://schemas.microsoft.com/office/drawing/2014/main" id="{E8D959DD-BC00-4C4E-A2AC-EADFC20AD7C2}"/>
              </a:ext>
            </a:extLst>
          </p:cNvPr>
          <p:cNvGrpSpPr/>
          <p:nvPr/>
        </p:nvGrpSpPr>
        <p:grpSpPr>
          <a:xfrm>
            <a:off x="5835890" y="1494762"/>
            <a:ext cx="671131" cy="555981"/>
            <a:chOff x="2636682" y="1043585"/>
            <a:chExt cx="532648" cy="441260"/>
          </a:xfrm>
          <a:solidFill>
            <a:schemeClr val="accent3"/>
          </a:solidFill>
        </p:grpSpPr>
        <p:sp>
          <p:nvSpPr>
            <p:cNvPr id="25" name="矩形 24">
              <a:extLst>
                <a:ext uri="{FF2B5EF4-FFF2-40B4-BE49-F238E27FC236}">
                  <a16:creationId xmlns:a16="http://schemas.microsoft.com/office/drawing/2014/main" id="{48CAC54E-63EF-4F76-8C93-68FBB204FD39}"/>
                </a:ext>
              </a:extLst>
            </p:cNvPr>
            <p:cNvSpPr/>
            <p:nvPr/>
          </p:nvSpPr>
          <p:spPr>
            <a:xfrm rot="2700000">
              <a:off x="2636682" y="1043585"/>
              <a:ext cx="441260" cy="441260"/>
            </a:xfrm>
            <a:prstGeom prst="rect">
              <a:avLst/>
            </a:prstGeom>
            <a:grp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26" name="TextBox 22">
              <a:extLst>
                <a:ext uri="{FF2B5EF4-FFF2-40B4-BE49-F238E27FC236}">
                  <a16:creationId xmlns:a16="http://schemas.microsoft.com/office/drawing/2014/main" id="{5F4DE141-29AF-4140-BDAF-076F60D94FD4}"/>
                </a:ext>
              </a:extLst>
            </p:cNvPr>
            <p:cNvSpPr txBox="1"/>
            <p:nvPr/>
          </p:nvSpPr>
          <p:spPr>
            <a:xfrm>
              <a:off x="2647237" y="1068107"/>
              <a:ext cx="522093"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疗</a:t>
              </a:r>
            </a:p>
          </p:txBody>
        </p:sp>
      </p:grpSp>
      <p:sp>
        <p:nvSpPr>
          <p:cNvPr id="27" name="矩形 26">
            <a:extLst>
              <a:ext uri="{FF2B5EF4-FFF2-40B4-BE49-F238E27FC236}">
                <a16:creationId xmlns:a16="http://schemas.microsoft.com/office/drawing/2014/main" id="{CCE89C3A-BFDD-4552-AF68-546EF6B485F7}"/>
              </a:ext>
            </a:extLst>
          </p:cNvPr>
          <p:cNvSpPr/>
          <p:nvPr/>
        </p:nvSpPr>
        <p:spPr>
          <a:xfrm rot="2700000">
            <a:off x="5217939" y="1499835"/>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28" name="组合 27">
            <a:extLst>
              <a:ext uri="{FF2B5EF4-FFF2-40B4-BE49-F238E27FC236}">
                <a16:creationId xmlns:a16="http://schemas.microsoft.com/office/drawing/2014/main" id="{C7542E1F-7097-4E74-9B8D-E313DAAD8C5A}"/>
              </a:ext>
            </a:extLst>
          </p:cNvPr>
          <p:cNvGrpSpPr/>
          <p:nvPr/>
        </p:nvGrpSpPr>
        <p:grpSpPr>
          <a:xfrm>
            <a:off x="6480123" y="1510682"/>
            <a:ext cx="660219" cy="555981"/>
            <a:chOff x="2115278" y="1043585"/>
            <a:chExt cx="523987" cy="441260"/>
          </a:xfrm>
        </p:grpSpPr>
        <p:sp>
          <p:nvSpPr>
            <p:cNvPr id="29" name="矩形 28">
              <a:extLst>
                <a:ext uri="{FF2B5EF4-FFF2-40B4-BE49-F238E27FC236}">
                  <a16:creationId xmlns:a16="http://schemas.microsoft.com/office/drawing/2014/main" id="{41B83582-6D29-4A52-ADF4-6C75E7FC9BE7}"/>
                </a:ext>
              </a:extLst>
            </p:cNvPr>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30" name="TextBox 51">
              <a:extLst>
                <a:ext uri="{FF2B5EF4-FFF2-40B4-BE49-F238E27FC236}">
                  <a16:creationId xmlns:a16="http://schemas.microsoft.com/office/drawing/2014/main" id="{7288436F-21C7-4392-A7BE-DB16E4A26425}"/>
                </a:ext>
              </a:extLst>
            </p:cNvPr>
            <p:cNvSpPr txBox="1"/>
            <p:nvPr/>
          </p:nvSpPr>
          <p:spPr>
            <a:xfrm>
              <a:off x="2117861" y="1064160"/>
              <a:ext cx="521404"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法</a:t>
              </a:r>
            </a:p>
          </p:txBody>
        </p:sp>
      </p:grpSp>
      <p:sp>
        <p:nvSpPr>
          <p:cNvPr id="31" name="矩形 30">
            <a:extLst>
              <a:ext uri="{FF2B5EF4-FFF2-40B4-BE49-F238E27FC236}">
                <a16:creationId xmlns:a16="http://schemas.microsoft.com/office/drawing/2014/main" id="{BB9C9C7B-C11B-4EFC-9D19-4561D6C2C6EB}"/>
              </a:ext>
            </a:extLst>
          </p:cNvPr>
          <p:cNvSpPr/>
          <p:nvPr/>
        </p:nvSpPr>
        <p:spPr>
          <a:xfrm rot="2700000">
            <a:off x="6557694" y="1515757"/>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sp>
        <p:nvSpPr>
          <p:cNvPr id="43" name="MH_Number_1">
            <a:extLst>
              <a:ext uri="{FF2B5EF4-FFF2-40B4-BE49-F238E27FC236}">
                <a16:creationId xmlns:a16="http://schemas.microsoft.com/office/drawing/2014/main" id="{350CFCDF-8C15-4A70-BCD0-4EFF0B76F2BD}"/>
              </a:ext>
            </a:extLst>
          </p:cNvPr>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03</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4" name="MH_Entry_1">
            <a:extLst>
              <a:ext uri="{FF2B5EF4-FFF2-40B4-BE49-F238E27FC236}">
                <a16:creationId xmlns:a16="http://schemas.microsoft.com/office/drawing/2014/main" id="{253AD624-6F49-4BE2-B11E-E8CAB5C9722B}"/>
              </a:ext>
            </a:extLst>
          </p:cNvPr>
          <p:cNvSpPr/>
          <p:nvPr>
            <p:custDataLst>
              <p:tags r:id="rId2"/>
            </p:custDataLst>
          </p:nvPr>
        </p:nvSpPr>
        <p:spPr>
          <a:xfrm>
            <a:off x="1284796" y="306028"/>
            <a:ext cx="6351246" cy="731201"/>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完善老年心理治疗的常用技术</a:t>
            </a:r>
          </a:p>
        </p:txBody>
      </p:sp>
    </p:spTree>
    <p:extLst>
      <p:ext uri="{BB962C8B-B14F-4D97-AF65-F5344CB8AC3E}">
        <p14:creationId xmlns:p14="http://schemas.microsoft.com/office/powerpoint/2010/main" val="119364122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par>
                          <p:cTn id="13" fill="hold">
                            <p:stCondLst>
                              <p:cond delay="4750"/>
                            </p:stCondLst>
                            <p:childTnLst>
                              <p:par>
                                <p:cTn id="14" presetID="42" presetClass="entr" presetSubtype="0" fill="hold" grpId="0" nodeType="after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500"/>
                                        <p:tgtEl>
                                          <p:spTgt spid="39"/>
                                        </p:tgtEl>
                                      </p:cBhvr>
                                    </p:animEffect>
                                    <p:anim calcmode="lin" valueType="num">
                                      <p:cBhvr>
                                        <p:cTn id="17" dur="500" fill="hold"/>
                                        <p:tgtEl>
                                          <p:spTgt spid="39"/>
                                        </p:tgtEl>
                                        <p:attrNameLst>
                                          <p:attrName>ppt_x</p:attrName>
                                        </p:attrNameLst>
                                      </p:cBhvr>
                                      <p:tavLst>
                                        <p:tav tm="0">
                                          <p:val>
                                            <p:strVal val="#ppt_x"/>
                                          </p:val>
                                        </p:tav>
                                        <p:tav tm="100000">
                                          <p:val>
                                            <p:strVal val="#ppt_x"/>
                                          </p:val>
                                        </p:tav>
                                      </p:tavLst>
                                    </p:anim>
                                    <p:anim calcmode="lin" valueType="num">
                                      <p:cBhvr>
                                        <p:cTn id="18" dur="500" fill="hold"/>
                                        <p:tgtEl>
                                          <p:spTgt spid="39"/>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anim calcmode="lin" valueType="num">
                                      <p:cBhvr>
                                        <p:cTn id="22" dur="500" fill="hold"/>
                                        <p:tgtEl>
                                          <p:spTgt spid="35"/>
                                        </p:tgtEl>
                                        <p:attrNameLst>
                                          <p:attrName>ppt_x</p:attrName>
                                        </p:attrNameLst>
                                      </p:cBhvr>
                                      <p:tavLst>
                                        <p:tav tm="0">
                                          <p:val>
                                            <p:strVal val="#ppt_x"/>
                                          </p:val>
                                        </p:tav>
                                        <p:tav tm="100000">
                                          <p:val>
                                            <p:strVal val="#ppt_x"/>
                                          </p:val>
                                        </p:tav>
                                      </p:tavLst>
                                    </p:anim>
                                    <p:anim calcmode="lin" valueType="num">
                                      <p:cBhvr>
                                        <p:cTn id="23" dur="500" fill="hold"/>
                                        <p:tgtEl>
                                          <p:spTgt spid="35"/>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anim calcmode="lin" valueType="num">
                                      <p:cBhvr>
                                        <p:cTn id="27" dur="500" fill="hold"/>
                                        <p:tgtEl>
                                          <p:spTgt spid="32"/>
                                        </p:tgtEl>
                                        <p:attrNameLst>
                                          <p:attrName>ppt_x</p:attrName>
                                        </p:attrNameLst>
                                      </p:cBhvr>
                                      <p:tavLst>
                                        <p:tav tm="0">
                                          <p:val>
                                            <p:strVal val="#ppt_x"/>
                                          </p:val>
                                        </p:tav>
                                        <p:tav tm="100000">
                                          <p:val>
                                            <p:strVal val="#ppt_x"/>
                                          </p:val>
                                        </p:tav>
                                      </p:tavLst>
                                    </p:anim>
                                    <p:anim calcmode="lin" valueType="num">
                                      <p:cBhvr>
                                        <p:cTn id="28" dur="500" fill="hold"/>
                                        <p:tgtEl>
                                          <p:spTgt spid="32"/>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anim calcmode="lin" valueType="num">
                                      <p:cBhvr>
                                        <p:cTn id="32" dur="500" fill="hold"/>
                                        <p:tgtEl>
                                          <p:spTgt spid="36"/>
                                        </p:tgtEl>
                                        <p:attrNameLst>
                                          <p:attrName>ppt_x</p:attrName>
                                        </p:attrNameLst>
                                      </p:cBhvr>
                                      <p:tavLst>
                                        <p:tav tm="0">
                                          <p:val>
                                            <p:strVal val="#ppt_x"/>
                                          </p:val>
                                        </p:tav>
                                        <p:tav tm="100000">
                                          <p:val>
                                            <p:strVal val="#ppt_x"/>
                                          </p:val>
                                        </p:tav>
                                      </p:tavLst>
                                    </p:anim>
                                    <p:anim calcmode="lin" valueType="num">
                                      <p:cBhvr>
                                        <p:cTn id="33" dur="500" fill="hold"/>
                                        <p:tgtEl>
                                          <p:spTgt spid="36"/>
                                        </p:tgtEl>
                                        <p:attrNameLst>
                                          <p:attrName>ppt_y</p:attrName>
                                        </p:attrNameLst>
                                      </p:cBhvr>
                                      <p:tavLst>
                                        <p:tav tm="0">
                                          <p:val>
                                            <p:strVal val="#ppt_y-.1"/>
                                          </p:val>
                                        </p:tav>
                                        <p:tav tm="100000">
                                          <p:val>
                                            <p:strVal val="#ppt_y"/>
                                          </p:val>
                                        </p:tav>
                                      </p:tavLst>
                                    </p:anim>
                                  </p:childTnLst>
                                </p:cTn>
                              </p:par>
                            </p:childTnLst>
                          </p:cTn>
                        </p:par>
                        <p:par>
                          <p:cTn id="34" fill="hold">
                            <p:stCondLst>
                              <p:cond delay="5250"/>
                            </p:stCondLst>
                            <p:childTnLst>
                              <p:par>
                                <p:cTn id="35" presetID="42" presetClass="entr" presetSubtype="0"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fade">
                                      <p:cBhvr>
                                        <p:cTn id="37" dur="500"/>
                                        <p:tgtEl>
                                          <p:spTgt spid="47"/>
                                        </p:tgtEl>
                                      </p:cBhvr>
                                    </p:animEffect>
                                    <p:anim calcmode="lin" valueType="num">
                                      <p:cBhvr>
                                        <p:cTn id="38" dur="500" fill="hold"/>
                                        <p:tgtEl>
                                          <p:spTgt spid="47"/>
                                        </p:tgtEl>
                                        <p:attrNameLst>
                                          <p:attrName>ppt_x</p:attrName>
                                        </p:attrNameLst>
                                      </p:cBhvr>
                                      <p:tavLst>
                                        <p:tav tm="0">
                                          <p:val>
                                            <p:strVal val="#ppt_x"/>
                                          </p:val>
                                        </p:tav>
                                        <p:tav tm="100000">
                                          <p:val>
                                            <p:strVal val="#ppt_x"/>
                                          </p:val>
                                        </p:tav>
                                      </p:tavLst>
                                    </p:anim>
                                    <p:anim calcmode="lin" valueType="num">
                                      <p:cBhvr>
                                        <p:cTn id="39" dur="500" fill="hold"/>
                                        <p:tgtEl>
                                          <p:spTgt spid="47"/>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fade">
                                      <p:cBhvr>
                                        <p:cTn id="42" dur="500"/>
                                        <p:tgtEl>
                                          <p:spTgt spid="40"/>
                                        </p:tgtEl>
                                      </p:cBhvr>
                                    </p:animEffect>
                                    <p:anim calcmode="lin" valueType="num">
                                      <p:cBhvr>
                                        <p:cTn id="43" dur="500" fill="hold"/>
                                        <p:tgtEl>
                                          <p:spTgt spid="40"/>
                                        </p:tgtEl>
                                        <p:attrNameLst>
                                          <p:attrName>ppt_x</p:attrName>
                                        </p:attrNameLst>
                                      </p:cBhvr>
                                      <p:tavLst>
                                        <p:tav tm="0">
                                          <p:val>
                                            <p:strVal val="#ppt_x"/>
                                          </p:val>
                                        </p:tav>
                                        <p:tav tm="100000">
                                          <p:val>
                                            <p:strVal val="#ppt_x"/>
                                          </p:val>
                                        </p:tav>
                                      </p:tavLst>
                                    </p:anim>
                                    <p:anim calcmode="lin" valueType="num">
                                      <p:cBhvr>
                                        <p:cTn id="44" dur="500" fill="hold"/>
                                        <p:tgtEl>
                                          <p:spTgt spid="40"/>
                                        </p:tgtEl>
                                        <p:attrNameLst>
                                          <p:attrName>ppt_y</p:attrName>
                                        </p:attrNameLst>
                                      </p:cBhvr>
                                      <p:tavLst>
                                        <p:tav tm="0">
                                          <p:val>
                                            <p:strVal val="#ppt_y+.1"/>
                                          </p:val>
                                        </p:tav>
                                        <p:tav tm="100000">
                                          <p:val>
                                            <p:strVal val="#ppt_y"/>
                                          </p:val>
                                        </p:tav>
                                      </p:tavLst>
                                    </p:anim>
                                  </p:childTnLst>
                                </p:cTn>
                              </p:par>
                            </p:childTnLst>
                          </p:cTn>
                        </p:par>
                        <p:par>
                          <p:cTn id="45" fill="hold">
                            <p:stCondLst>
                              <p:cond delay="5750"/>
                            </p:stCondLst>
                            <p:childTnLst>
                              <p:par>
                                <p:cTn id="46" presetID="42" presetClass="entr" presetSubtype="0"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fade">
                                      <p:cBhvr>
                                        <p:cTn id="48" dur="500"/>
                                        <p:tgtEl>
                                          <p:spTgt spid="27"/>
                                        </p:tgtEl>
                                      </p:cBhvr>
                                    </p:animEffect>
                                    <p:anim calcmode="lin" valueType="num">
                                      <p:cBhvr>
                                        <p:cTn id="49" dur="500" fill="hold"/>
                                        <p:tgtEl>
                                          <p:spTgt spid="27"/>
                                        </p:tgtEl>
                                        <p:attrNameLst>
                                          <p:attrName>ppt_x</p:attrName>
                                        </p:attrNameLst>
                                      </p:cBhvr>
                                      <p:tavLst>
                                        <p:tav tm="0">
                                          <p:val>
                                            <p:strVal val="#ppt_x"/>
                                          </p:val>
                                        </p:tav>
                                        <p:tav tm="100000">
                                          <p:val>
                                            <p:strVal val="#ppt_x"/>
                                          </p:val>
                                        </p:tav>
                                      </p:tavLst>
                                    </p:anim>
                                    <p:anim calcmode="lin" valueType="num">
                                      <p:cBhvr>
                                        <p:cTn id="50" dur="500" fill="hold"/>
                                        <p:tgtEl>
                                          <p:spTgt spid="2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anim calcmode="lin" valueType="num">
                                      <p:cBhvr>
                                        <p:cTn id="54" dur="500" fill="hold"/>
                                        <p:tgtEl>
                                          <p:spTgt spid="21"/>
                                        </p:tgtEl>
                                        <p:attrNameLst>
                                          <p:attrName>ppt_x</p:attrName>
                                        </p:attrNameLst>
                                      </p:cBhvr>
                                      <p:tavLst>
                                        <p:tav tm="0">
                                          <p:val>
                                            <p:strVal val="#ppt_x"/>
                                          </p:val>
                                        </p:tav>
                                        <p:tav tm="100000">
                                          <p:val>
                                            <p:strVal val="#ppt_x"/>
                                          </p:val>
                                        </p:tav>
                                      </p:tavLst>
                                    </p:anim>
                                    <p:anim calcmode="lin" valueType="num">
                                      <p:cBhvr>
                                        <p:cTn id="55" dur="500" fill="hold"/>
                                        <p:tgtEl>
                                          <p:spTgt spid="21"/>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500"/>
                                        <p:tgtEl>
                                          <p:spTgt spid="18"/>
                                        </p:tgtEl>
                                      </p:cBhvr>
                                    </p:animEffect>
                                    <p:anim calcmode="lin" valueType="num">
                                      <p:cBhvr>
                                        <p:cTn id="59" dur="500" fill="hold"/>
                                        <p:tgtEl>
                                          <p:spTgt spid="18"/>
                                        </p:tgtEl>
                                        <p:attrNameLst>
                                          <p:attrName>ppt_x</p:attrName>
                                        </p:attrNameLst>
                                      </p:cBhvr>
                                      <p:tavLst>
                                        <p:tav tm="0">
                                          <p:val>
                                            <p:strVal val="#ppt_x"/>
                                          </p:val>
                                        </p:tav>
                                        <p:tav tm="100000">
                                          <p:val>
                                            <p:strVal val="#ppt_x"/>
                                          </p:val>
                                        </p:tav>
                                      </p:tavLst>
                                    </p:anim>
                                    <p:anim calcmode="lin" valueType="num">
                                      <p:cBhvr>
                                        <p:cTn id="60" dur="500" fill="hold"/>
                                        <p:tgtEl>
                                          <p:spTgt spid="18"/>
                                        </p:tgtEl>
                                        <p:attrNameLst>
                                          <p:attrName>ppt_y</p:attrName>
                                        </p:attrNameLst>
                                      </p:cBhvr>
                                      <p:tavLst>
                                        <p:tav tm="0">
                                          <p:val>
                                            <p:strVal val="#ppt_y+.1"/>
                                          </p:val>
                                        </p:tav>
                                        <p:tav tm="100000">
                                          <p:val>
                                            <p:strVal val="#ppt_y"/>
                                          </p:val>
                                        </p:tav>
                                      </p:tavLst>
                                    </p:anim>
                                  </p:childTnLst>
                                </p:cTn>
                              </p:par>
                              <p:par>
                                <p:cTn id="61" presetID="47" presetClass="entr" presetSubtype="0" fill="hold" nodeType="with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anim calcmode="lin" valueType="num">
                                      <p:cBhvr>
                                        <p:cTn id="64" dur="500" fill="hold"/>
                                        <p:tgtEl>
                                          <p:spTgt spid="22"/>
                                        </p:tgtEl>
                                        <p:attrNameLst>
                                          <p:attrName>ppt_x</p:attrName>
                                        </p:attrNameLst>
                                      </p:cBhvr>
                                      <p:tavLst>
                                        <p:tav tm="0">
                                          <p:val>
                                            <p:strVal val="#ppt_x"/>
                                          </p:val>
                                        </p:tav>
                                        <p:tav tm="100000">
                                          <p:val>
                                            <p:strVal val="#ppt_x"/>
                                          </p:val>
                                        </p:tav>
                                      </p:tavLst>
                                    </p:anim>
                                    <p:anim calcmode="lin" valueType="num">
                                      <p:cBhvr>
                                        <p:cTn id="65" dur="500" fill="hold"/>
                                        <p:tgtEl>
                                          <p:spTgt spid="22"/>
                                        </p:tgtEl>
                                        <p:attrNameLst>
                                          <p:attrName>ppt_y</p:attrName>
                                        </p:attrNameLst>
                                      </p:cBhvr>
                                      <p:tavLst>
                                        <p:tav tm="0">
                                          <p:val>
                                            <p:strVal val="#ppt_y-.1"/>
                                          </p:val>
                                        </p:tav>
                                        <p:tav tm="100000">
                                          <p:val>
                                            <p:strVal val="#ppt_y"/>
                                          </p:val>
                                        </p:tav>
                                      </p:tavLst>
                                    </p:anim>
                                  </p:childTnLst>
                                </p:cTn>
                              </p:par>
                            </p:childTnLst>
                          </p:cTn>
                        </p:par>
                        <p:par>
                          <p:cTn id="66" fill="hold">
                            <p:stCondLst>
                              <p:cond delay="6250"/>
                            </p:stCondLst>
                            <p:childTnLst>
                              <p:par>
                                <p:cTn id="67" presetID="42" presetClass="entr" presetSubtype="0"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fade">
                                      <p:cBhvr>
                                        <p:cTn id="69" dur="500"/>
                                        <p:tgtEl>
                                          <p:spTgt spid="31"/>
                                        </p:tgtEl>
                                      </p:cBhvr>
                                    </p:animEffect>
                                    <p:anim calcmode="lin" valueType="num">
                                      <p:cBhvr>
                                        <p:cTn id="70" dur="500" fill="hold"/>
                                        <p:tgtEl>
                                          <p:spTgt spid="31"/>
                                        </p:tgtEl>
                                        <p:attrNameLst>
                                          <p:attrName>ppt_x</p:attrName>
                                        </p:attrNameLst>
                                      </p:cBhvr>
                                      <p:tavLst>
                                        <p:tav tm="0">
                                          <p:val>
                                            <p:strVal val="#ppt_x"/>
                                          </p:val>
                                        </p:tav>
                                        <p:tav tm="100000">
                                          <p:val>
                                            <p:strVal val="#ppt_x"/>
                                          </p:val>
                                        </p:tav>
                                      </p:tavLst>
                                    </p:anim>
                                    <p:anim calcmode="lin" valueType="num">
                                      <p:cBhvr>
                                        <p:cTn id="71" dur="500" fill="hold"/>
                                        <p:tgtEl>
                                          <p:spTgt spid="31"/>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fade">
                                      <p:cBhvr>
                                        <p:cTn id="74" dur="500"/>
                                        <p:tgtEl>
                                          <p:spTgt spid="28"/>
                                        </p:tgtEl>
                                      </p:cBhvr>
                                    </p:animEffect>
                                    <p:anim calcmode="lin" valueType="num">
                                      <p:cBhvr>
                                        <p:cTn id="75" dur="500" fill="hold"/>
                                        <p:tgtEl>
                                          <p:spTgt spid="28"/>
                                        </p:tgtEl>
                                        <p:attrNameLst>
                                          <p:attrName>ppt_x</p:attrName>
                                        </p:attrNameLst>
                                      </p:cBhvr>
                                      <p:tavLst>
                                        <p:tav tm="0">
                                          <p:val>
                                            <p:strVal val="#ppt_x"/>
                                          </p:val>
                                        </p:tav>
                                        <p:tav tm="100000">
                                          <p:val>
                                            <p:strVal val="#ppt_x"/>
                                          </p:val>
                                        </p:tav>
                                      </p:tavLst>
                                    </p:anim>
                                    <p:anim calcmode="lin" valueType="num">
                                      <p:cBhvr>
                                        <p:cTn id="76"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35" grpId="0" animBg="1"/>
      <p:bldP spid="39" grpId="0" animBg="1"/>
      <p:bldP spid="47" grpId="0" animBg="1"/>
      <p:bldP spid="21" grpId="0" animBg="1"/>
      <p:bldP spid="27" grpId="0" animBg="1"/>
      <p:bldP spid="3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488732" y="1752539"/>
            <a:ext cx="11209282" cy="2803419"/>
          </a:xfrm>
          <a:prstGeom prst="roundRect">
            <a:avLst/>
          </a:prstGeom>
          <a:noFill/>
          <a:ln w="19050" cap="flat" cmpd="sng" algn="ctr">
            <a:solidFill>
              <a:schemeClr val="accent1"/>
            </a:solidFill>
            <a:prstDash val="solid"/>
          </a:ln>
          <a:effectLst/>
        </p:spPr>
        <p:txBody>
          <a:bodyPr rtlCol="0" anchor="ctr"/>
          <a:lstStyle/>
          <a:p>
            <a:pPr algn="ctr" defTabSz="1219170">
              <a:defRPr/>
            </a:pPr>
            <a:endParaRPr lang="zh-CN" altLang="en-US" sz="2400" kern="0">
              <a:solidFill>
                <a:srgbClr val="EFEFEF"/>
              </a:solidFill>
              <a:latin typeface="Franklin Gothic Book"/>
              <a:ea typeface="微软雅黑"/>
            </a:endParaRPr>
          </a:p>
        </p:txBody>
      </p:sp>
      <p:sp>
        <p:nvSpPr>
          <p:cNvPr id="3" name="TextBox 18"/>
          <p:cNvSpPr txBox="1"/>
          <p:nvPr/>
        </p:nvSpPr>
        <p:spPr>
          <a:xfrm>
            <a:off x="835572" y="2299758"/>
            <a:ext cx="10610193" cy="1930337"/>
          </a:xfrm>
          <a:prstGeom prst="rect">
            <a:avLst/>
          </a:prstGeom>
          <a:noFill/>
        </p:spPr>
        <p:txBody>
          <a:bodyPr wrap="square" rtlCol="0">
            <a:spAutoFit/>
          </a:bodyPr>
          <a:lstStyle/>
          <a:p>
            <a:pPr indent="395990" algn="just" defTabSz="1219170">
              <a:lnSpc>
                <a:spcPct val="150000"/>
              </a:lnSpc>
              <a:defRPr/>
            </a:pPr>
            <a:r>
              <a:rPr lang="zh-CN" altLang="en-US" sz="2800" kern="0" dirty="0">
                <a:solidFill>
                  <a:prstClr val="black">
                    <a:lumMod val="75000"/>
                    <a:lumOff val="25000"/>
                  </a:prstClr>
                </a:solidFill>
                <a:latin typeface="+mn-ea"/>
              </a:rPr>
              <a:t>行为治疗或条件反射治疗是建立在行为学习理论基础上的一种治疗方法，即是以行为学习理论为指导，按一定的治疗程序，来消除或纠正人们的异常或不良行为的一种心理治疗方法。</a:t>
            </a:r>
          </a:p>
        </p:txBody>
      </p:sp>
      <p:grpSp>
        <p:nvGrpSpPr>
          <p:cNvPr id="32" name="组合 31"/>
          <p:cNvGrpSpPr/>
          <p:nvPr/>
        </p:nvGrpSpPr>
        <p:grpSpPr>
          <a:xfrm>
            <a:off x="3080280" y="1484758"/>
            <a:ext cx="660219" cy="555981"/>
            <a:chOff x="2115278" y="1043585"/>
            <a:chExt cx="523987" cy="441260"/>
          </a:xfrm>
        </p:grpSpPr>
        <p:sp>
          <p:nvSpPr>
            <p:cNvPr id="33" name="矩形 32"/>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34" name="TextBox 51"/>
            <p:cNvSpPr txBox="1"/>
            <p:nvPr/>
          </p:nvSpPr>
          <p:spPr>
            <a:xfrm>
              <a:off x="2117861" y="1064160"/>
              <a:ext cx="521404"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行</a:t>
              </a:r>
            </a:p>
          </p:txBody>
        </p:sp>
      </p:grpSp>
      <p:sp>
        <p:nvSpPr>
          <p:cNvPr id="35" name="矩形 34"/>
          <p:cNvSpPr/>
          <p:nvPr/>
        </p:nvSpPr>
        <p:spPr>
          <a:xfrm rot="2700000">
            <a:off x="3858733" y="1483747"/>
            <a:ext cx="555981" cy="555981"/>
          </a:xfrm>
          <a:prstGeom prst="rect">
            <a:avLst/>
          </a:prstGeom>
          <a:noFill/>
          <a:ln w="9525" cap="flat" cmpd="sng" algn="ctr">
            <a:solidFill>
              <a:srgbClr val="F9B347">
                <a:alpha val="36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36" name="组合 35"/>
          <p:cNvGrpSpPr/>
          <p:nvPr/>
        </p:nvGrpSpPr>
        <p:grpSpPr>
          <a:xfrm>
            <a:off x="3775802" y="1484760"/>
            <a:ext cx="671131" cy="555981"/>
            <a:chOff x="2636682" y="1043585"/>
            <a:chExt cx="532648" cy="441260"/>
          </a:xfrm>
          <a:solidFill>
            <a:schemeClr val="accent3"/>
          </a:solidFill>
        </p:grpSpPr>
        <p:sp>
          <p:nvSpPr>
            <p:cNvPr id="37" name="矩形 36"/>
            <p:cNvSpPr/>
            <p:nvPr/>
          </p:nvSpPr>
          <p:spPr>
            <a:xfrm rot="2700000">
              <a:off x="2636682" y="1043585"/>
              <a:ext cx="441260" cy="441260"/>
            </a:xfrm>
            <a:prstGeom prst="rect">
              <a:avLst/>
            </a:prstGeom>
            <a:grp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38" name="TextBox 22"/>
            <p:cNvSpPr txBox="1"/>
            <p:nvPr/>
          </p:nvSpPr>
          <p:spPr>
            <a:xfrm>
              <a:off x="2647237" y="1068107"/>
              <a:ext cx="522093"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为</a:t>
              </a:r>
            </a:p>
          </p:txBody>
        </p:sp>
      </p:grpSp>
      <p:sp>
        <p:nvSpPr>
          <p:cNvPr id="39" name="矩形 38"/>
          <p:cNvSpPr/>
          <p:nvPr/>
        </p:nvSpPr>
        <p:spPr>
          <a:xfrm rot="2700000">
            <a:off x="3157851" y="1489833"/>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40" name="组合 39"/>
          <p:cNvGrpSpPr/>
          <p:nvPr/>
        </p:nvGrpSpPr>
        <p:grpSpPr>
          <a:xfrm>
            <a:off x="4420035" y="1500680"/>
            <a:ext cx="660219" cy="555981"/>
            <a:chOff x="2115278" y="1043585"/>
            <a:chExt cx="523987" cy="441260"/>
          </a:xfrm>
        </p:grpSpPr>
        <p:sp>
          <p:nvSpPr>
            <p:cNvPr id="41" name="矩形 40"/>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42" name="TextBox 51"/>
            <p:cNvSpPr txBox="1"/>
            <p:nvPr/>
          </p:nvSpPr>
          <p:spPr>
            <a:xfrm>
              <a:off x="2117861" y="1064160"/>
              <a:ext cx="521404"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疗</a:t>
              </a:r>
            </a:p>
          </p:txBody>
        </p:sp>
      </p:grpSp>
      <p:sp>
        <p:nvSpPr>
          <p:cNvPr id="43" name="矩形 42"/>
          <p:cNvSpPr/>
          <p:nvPr/>
        </p:nvSpPr>
        <p:spPr>
          <a:xfrm rot="2700000">
            <a:off x="5198488" y="1499669"/>
            <a:ext cx="555981" cy="555981"/>
          </a:xfrm>
          <a:prstGeom prst="rect">
            <a:avLst/>
          </a:prstGeom>
          <a:noFill/>
          <a:ln w="9525" cap="flat" cmpd="sng" algn="ctr">
            <a:solidFill>
              <a:srgbClr val="F9B347">
                <a:alpha val="36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44" name="组合 43"/>
          <p:cNvGrpSpPr/>
          <p:nvPr/>
        </p:nvGrpSpPr>
        <p:grpSpPr>
          <a:xfrm>
            <a:off x="5115557" y="1500682"/>
            <a:ext cx="671131" cy="555981"/>
            <a:chOff x="2636682" y="1043585"/>
            <a:chExt cx="532648" cy="441260"/>
          </a:xfrm>
          <a:solidFill>
            <a:schemeClr val="accent3"/>
          </a:solidFill>
        </p:grpSpPr>
        <p:sp>
          <p:nvSpPr>
            <p:cNvPr id="45" name="矩形 44"/>
            <p:cNvSpPr/>
            <p:nvPr/>
          </p:nvSpPr>
          <p:spPr>
            <a:xfrm rot="2700000">
              <a:off x="2636682" y="1043585"/>
              <a:ext cx="441260" cy="441260"/>
            </a:xfrm>
            <a:prstGeom prst="rect">
              <a:avLst/>
            </a:prstGeom>
            <a:grp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46" name="TextBox 22"/>
            <p:cNvSpPr txBox="1"/>
            <p:nvPr/>
          </p:nvSpPr>
          <p:spPr>
            <a:xfrm>
              <a:off x="2647237" y="1068107"/>
              <a:ext cx="522093"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法</a:t>
              </a:r>
            </a:p>
          </p:txBody>
        </p:sp>
      </p:grpSp>
      <p:sp>
        <p:nvSpPr>
          <p:cNvPr id="47" name="矩形 46"/>
          <p:cNvSpPr/>
          <p:nvPr/>
        </p:nvSpPr>
        <p:spPr>
          <a:xfrm rot="2700000">
            <a:off x="4497606" y="1505755"/>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sp>
        <p:nvSpPr>
          <p:cNvPr id="27" name="MH_Number_1">
            <a:extLst>
              <a:ext uri="{FF2B5EF4-FFF2-40B4-BE49-F238E27FC236}">
                <a16:creationId xmlns:a16="http://schemas.microsoft.com/office/drawing/2014/main" id="{88BBCEB9-9A35-4C08-B5FE-AD9147FBED29}"/>
              </a:ext>
            </a:extLst>
          </p:cNvPr>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03</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8" name="MH_Entry_1">
            <a:extLst>
              <a:ext uri="{FF2B5EF4-FFF2-40B4-BE49-F238E27FC236}">
                <a16:creationId xmlns:a16="http://schemas.microsoft.com/office/drawing/2014/main" id="{D4DA97E4-D789-40F5-872D-47A5908A4E06}"/>
              </a:ext>
            </a:extLst>
          </p:cNvPr>
          <p:cNvSpPr/>
          <p:nvPr>
            <p:custDataLst>
              <p:tags r:id="rId2"/>
            </p:custDataLst>
          </p:nvPr>
        </p:nvSpPr>
        <p:spPr>
          <a:xfrm>
            <a:off x="1284796" y="306028"/>
            <a:ext cx="6351246" cy="731201"/>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完善老年心理治疗的常用技术</a:t>
            </a:r>
          </a:p>
        </p:txBody>
      </p:sp>
    </p:spTree>
    <p:extLst>
      <p:ext uri="{BB962C8B-B14F-4D97-AF65-F5344CB8AC3E}">
        <p14:creationId xmlns:p14="http://schemas.microsoft.com/office/powerpoint/2010/main" val="268554348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par>
                          <p:cTn id="13" fill="hold">
                            <p:stCondLst>
                              <p:cond delay="4950"/>
                            </p:stCondLst>
                            <p:childTnLst>
                              <p:par>
                                <p:cTn id="14" presetID="42" presetClass="entr" presetSubtype="0" fill="hold" grpId="0" nodeType="after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500"/>
                                        <p:tgtEl>
                                          <p:spTgt spid="39"/>
                                        </p:tgtEl>
                                      </p:cBhvr>
                                    </p:animEffect>
                                    <p:anim calcmode="lin" valueType="num">
                                      <p:cBhvr>
                                        <p:cTn id="17" dur="500" fill="hold"/>
                                        <p:tgtEl>
                                          <p:spTgt spid="39"/>
                                        </p:tgtEl>
                                        <p:attrNameLst>
                                          <p:attrName>ppt_x</p:attrName>
                                        </p:attrNameLst>
                                      </p:cBhvr>
                                      <p:tavLst>
                                        <p:tav tm="0">
                                          <p:val>
                                            <p:strVal val="#ppt_x"/>
                                          </p:val>
                                        </p:tav>
                                        <p:tav tm="100000">
                                          <p:val>
                                            <p:strVal val="#ppt_x"/>
                                          </p:val>
                                        </p:tav>
                                      </p:tavLst>
                                    </p:anim>
                                    <p:anim calcmode="lin" valueType="num">
                                      <p:cBhvr>
                                        <p:cTn id="18" dur="500" fill="hold"/>
                                        <p:tgtEl>
                                          <p:spTgt spid="39"/>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anim calcmode="lin" valueType="num">
                                      <p:cBhvr>
                                        <p:cTn id="22" dur="500" fill="hold"/>
                                        <p:tgtEl>
                                          <p:spTgt spid="35"/>
                                        </p:tgtEl>
                                        <p:attrNameLst>
                                          <p:attrName>ppt_x</p:attrName>
                                        </p:attrNameLst>
                                      </p:cBhvr>
                                      <p:tavLst>
                                        <p:tav tm="0">
                                          <p:val>
                                            <p:strVal val="#ppt_x"/>
                                          </p:val>
                                        </p:tav>
                                        <p:tav tm="100000">
                                          <p:val>
                                            <p:strVal val="#ppt_x"/>
                                          </p:val>
                                        </p:tav>
                                      </p:tavLst>
                                    </p:anim>
                                    <p:anim calcmode="lin" valueType="num">
                                      <p:cBhvr>
                                        <p:cTn id="23" dur="500" fill="hold"/>
                                        <p:tgtEl>
                                          <p:spTgt spid="35"/>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anim calcmode="lin" valueType="num">
                                      <p:cBhvr>
                                        <p:cTn id="27" dur="500" fill="hold"/>
                                        <p:tgtEl>
                                          <p:spTgt spid="32"/>
                                        </p:tgtEl>
                                        <p:attrNameLst>
                                          <p:attrName>ppt_x</p:attrName>
                                        </p:attrNameLst>
                                      </p:cBhvr>
                                      <p:tavLst>
                                        <p:tav tm="0">
                                          <p:val>
                                            <p:strVal val="#ppt_x"/>
                                          </p:val>
                                        </p:tav>
                                        <p:tav tm="100000">
                                          <p:val>
                                            <p:strVal val="#ppt_x"/>
                                          </p:val>
                                        </p:tav>
                                      </p:tavLst>
                                    </p:anim>
                                    <p:anim calcmode="lin" valueType="num">
                                      <p:cBhvr>
                                        <p:cTn id="28" dur="500" fill="hold"/>
                                        <p:tgtEl>
                                          <p:spTgt spid="32"/>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anim calcmode="lin" valueType="num">
                                      <p:cBhvr>
                                        <p:cTn id="32" dur="500" fill="hold"/>
                                        <p:tgtEl>
                                          <p:spTgt spid="36"/>
                                        </p:tgtEl>
                                        <p:attrNameLst>
                                          <p:attrName>ppt_x</p:attrName>
                                        </p:attrNameLst>
                                      </p:cBhvr>
                                      <p:tavLst>
                                        <p:tav tm="0">
                                          <p:val>
                                            <p:strVal val="#ppt_x"/>
                                          </p:val>
                                        </p:tav>
                                        <p:tav tm="100000">
                                          <p:val>
                                            <p:strVal val="#ppt_x"/>
                                          </p:val>
                                        </p:tav>
                                      </p:tavLst>
                                    </p:anim>
                                    <p:anim calcmode="lin" valueType="num">
                                      <p:cBhvr>
                                        <p:cTn id="33" dur="500" fill="hold"/>
                                        <p:tgtEl>
                                          <p:spTgt spid="36"/>
                                        </p:tgtEl>
                                        <p:attrNameLst>
                                          <p:attrName>ppt_y</p:attrName>
                                        </p:attrNameLst>
                                      </p:cBhvr>
                                      <p:tavLst>
                                        <p:tav tm="0">
                                          <p:val>
                                            <p:strVal val="#ppt_y-.1"/>
                                          </p:val>
                                        </p:tav>
                                        <p:tav tm="100000">
                                          <p:val>
                                            <p:strVal val="#ppt_y"/>
                                          </p:val>
                                        </p:tav>
                                      </p:tavLst>
                                    </p:anim>
                                  </p:childTnLst>
                                </p:cTn>
                              </p:par>
                            </p:childTnLst>
                          </p:cTn>
                        </p:par>
                        <p:par>
                          <p:cTn id="34" fill="hold">
                            <p:stCondLst>
                              <p:cond delay="5450"/>
                            </p:stCondLst>
                            <p:childTnLst>
                              <p:par>
                                <p:cTn id="35" presetID="42" presetClass="entr" presetSubtype="0"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fade">
                                      <p:cBhvr>
                                        <p:cTn id="37" dur="500"/>
                                        <p:tgtEl>
                                          <p:spTgt spid="47"/>
                                        </p:tgtEl>
                                      </p:cBhvr>
                                    </p:animEffect>
                                    <p:anim calcmode="lin" valueType="num">
                                      <p:cBhvr>
                                        <p:cTn id="38" dur="500" fill="hold"/>
                                        <p:tgtEl>
                                          <p:spTgt spid="47"/>
                                        </p:tgtEl>
                                        <p:attrNameLst>
                                          <p:attrName>ppt_x</p:attrName>
                                        </p:attrNameLst>
                                      </p:cBhvr>
                                      <p:tavLst>
                                        <p:tav tm="0">
                                          <p:val>
                                            <p:strVal val="#ppt_x"/>
                                          </p:val>
                                        </p:tav>
                                        <p:tav tm="100000">
                                          <p:val>
                                            <p:strVal val="#ppt_x"/>
                                          </p:val>
                                        </p:tav>
                                      </p:tavLst>
                                    </p:anim>
                                    <p:anim calcmode="lin" valueType="num">
                                      <p:cBhvr>
                                        <p:cTn id="39" dur="500" fill="hold"/>
                                        <p:tgtEl>
                                          <p:spTgt spid="4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fade">
                                      <p:cBhvr>
                                        <p:cTn id="42" dur="500"/>
                                        <p:tgtEl>
                                          <p:spTgt spid="43"/>
                                        </p:tgtEl>
                                      </p:cBhvr>
                                    </p:animEffect>
                                    <p:anim calcmode="lin" valueType="num">
                                      <p:cBhvr>
                                        <p:cTn id="43" dur="500" fill="hold"/>
                                        <p:tgtEl>
                                          <p:spTgt spid="43"/>
                                        </p:tgtEl>
                                        <p:attrNameLst>
                                          <p:attrName>ppt_x</p:attrName>
                                        </p:attrNameLst>
                                      </p:cBhvr>
                                      <p:tavLst>
                                        <p:tav tm="0">
                                          <p:val>
                                            <p:strVal val="#ppt_x"/>
                                          </p:val>
                                        </p:tav>
                                        <p:tav tm="100000">
                                          <p:val>
                                            <p:strVal val="#ppt_x"/>
                                          </p:val>
                                        </p:tav>
                                      </p:tavLst>
                                    </p:anim>
                                    <p:anim calcmode="lin" valueType="num">
                                      <p:cBhvr>
                                        <p:cTn id="44" dur="500" fill="hold"/>
                                        <p:tgtEl>
                                          <p:spTgt spid="43"/>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anim calcmode="lin" valueType="num">
                                      <p:cBhvr>
                                        <p:cTn id="48" dur="500" fill="hold"/>
                                        <p:tgtEl>
                                          <p:spTgt spid="40"/>
                                        </p:tgtEl>
                                        <p:attrNameLst>
                                          <p:attrName>ppt_x</p:attrName>
                                        </p:attrNameLst>
                                      </p:cBhvr>
                                      <p:tavLst>
                                        <p:tav tm="0">
                                          <p:val>
                                            <p:strVal val="#ppt_x"/>
                                          </p:val>
                                        </p:tav>
                                        <p:tav tm="100000">
                                          <p:val>
                                            <p:strVal val="#ppt_x"/>
                                          </p:val>
                                        </p:tav>
                                      </p:tavLst>
                                    </p:anim>
                                    <p:anim calcmode="lin" valueType="num">
                                      <p:cBhvr>
                                        <p:cTn id="49" dur="500" fill="hold"/>
                                        <p:tgtEl>
                                          <p:spTgt spid="40"/>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fade">
                                      <p:cBhvr>
                                        <p:cTn id="52" dur="500"/>
                                        <p:tgtEl>
                                          <p:spTgt spid="44"/>
                                        </p:tgtEl>
                                      </p:cBhvr>
                                    </p:animEffect>
                                    <p:anim calcmode="lin" valueType="num">
                                      <p:cBhvr>
                                        <p:cTn id="53" dur="500" fill="hold"/>
                                        <p:tgtEl>
                                          <p:spTgt spid="44"/>
                                        </p:tgtEl>
                                        <p:attrNameLst>
                                          <p:attrName>ppt_x</p:attrName>
                                        </p:attrNameLst>
                                      </p:cBhvr>
                                      <p:tavLst>
                                        <p:tav tm="0">
                                          <p:val>
                                            <p:strVal val="#ppt_x"/>
                                          </p:val>
                                        </p:tav>
                                        <p:tav tm="100000">
                                          <p:val>
                                            <p:strVal val="#ppt_x"/>
                                          </p:val>
                                        </p:tav>
                                      </p:tavLst>
                                    </p:anim>
                                    <p:anim calcmode="lin" valueType="num">
                                      <p:cBhvr>
                                        <p:cTn id="54" dur="5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35" grpId="0" animBg="1"/>
      <p:bldP spid="39" grpId="0" animBg="1"/>
      <p:bldP spid="43" grpId="0" animBg="1"/>
      <p:bldP spid="4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488732" y="1752539"/>
            <a:ext cx="11209282" cy="3380935"/>
          </a:xfrm>
          <a:prstGeom prst="roundRect">
            <a:avLst/>
          </a:prstGeom>
          <a:noFill/>
          <a:ln w="19050" cap="flat" cmpd="sng" algn="ctr">
            <a:solidFill>
              <a:schemeClr val="accent1"/>
            </a:solidFill>
            <a:prstDash val="solid"/>
          </a:ln>
          <a:effectLst/>
        </p:spPr>
        <p:txBody>
          <a:bodyPr rtlCol="0" anchor="ctr"/>
          <a:lstStyle/>
          <a:p>
            <a:pPr algn="ctr" defTabSz="1219170">
              <a:defRPr/>
            </a:pPr>
            <a:endParaRPr lang="zh-CN" altLang="en-US" sz="2400" kern="0">
              <a:solidFill>
                <a:srgbClr val="EFEFEF"/>
              </a:solidFill>
              <a:latin typeface="Franklin Gothic Book"/>
              <a:ea typeface="微软雅黑"/>
            </a:endParaRPr>
          </a:p>
        </p:txBody>
      </p:sp>
      <p:sp>
        <p:nvSpPr>
          <p:cNvPr id="3" name="TextBox 18"/>
          <p:cNvSpPr txBox="1"/>
          <p:nvPr/>
        </p:nvSpPr>
        <p:spPr>
          <a:xfrm>
            <a:off x="835572" y="2299758"/>
            <a:ext cx="10610193" cy="2576667"/>
          </a:xfrm>
          <a:prstGeom prst="rect">
            <a:avLst/>
          </a:prstGeom>
          <a:noFill/>
        </p:spPr>
        <p:txBody>
          <a:bodyPr wrap="square" rtlCol="0">
            <a:spAutoFit/>
          </a:bodyPr>
          <a:lstStyle/>
          <a:p>
            <a:pPr indent="395990" algn="just" defTabSz="1219170">
              <a:lnSpc>
                <a:spcPct val="150000"/>
              </a:lnSpc>
              <a:defRPr/>
            </a:pPr>
            <a:r>
              <a:rPr lang="zh-CN" altLang="en-US" sz="2800" kern="0" dirty="0">
                <a:solidFill>
                  <a:prstClr val="black">
                    <a:lumMod val="75000"/>
                    <a:lumOff val="25000"/>
                  </a:prstClr>
                </a:solidFill>
                <a:latin typeface="+mn-ea"/>
              </a:rPr>
              <a:t>认知疗法是根据认知过程影响情感和行为的理论假设，通过认知行为技术来改变患者的不良认知的治疗方法。认知疗法的基本观点：认知过程是行为和情感的中介，适应不良行为和情感与不良认知有关。</a:t>
            </a:r>
          </a:p>
        </p:txBody>
      </p:sp>
      <p:grpSp>
        <p:nvGrpSpPr>
          <p:cNvPr id="32" name="组合 31"/>
          <p:cNvGrpSpPr/>
          <p:nvPr/>
        </p:nvGrpSpPr>
        <p:grpSpPr>
          <a:xfrm>
            <a:off x="3080280" y="1484758"/>
            <a:ext cx="660219" cy="555981"/>
            <a:chOff x="2115278" y="1043585"/>
            <a:chExt cx="523987" cy="441260"/>
          </a:xfrm>
        </p:grpSpPr>
        <p:sp>
          <p:nvSpPr>
            <p:cNvPr id="33" name="矩形 32"/>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34" name="TextBox 51"/>
            <p:cNvSpPr txBox="1"/>
            <p:nvPr/>
          </p:nvSpPr>
          <p:spPr>
            <a:xfrm>
              <a:off x="2117861" y="1064160"/>
              <a:ext cx="521404"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认</a:t>
              </a:r>
            </a:p>
          </p:txBody>
        </p:sp>
      </p:grpSp>
      <p:sp>
        <p:nvSpPr>
          <p:cNvPr id="35" name="矩形 34"/>
          <p:cNvSpPr/>
          <p:nvPr/>
        </p:nvSpPr>
        <p:spPr>
          <a:xfrm rot="2700000">
            <a:off x="3858733" y="1483747"/>
            <a:ext cx="555981" cy="555981"/>
          </a:xfrm>
          <a:prstGeom prst="rect">
            <a:avLst/>
          </a:prstGeom>
          <a:noFill/>
          <a:ln w="9525" cap="flat" cmpd="sng" algn="ctr">
            <a:solidFill>
              <a:srgbClr val="F9B347">
                <a:alpha val="36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36" name="组合 35"/>
          <p:cNvGrpSpPr/>
          <p:nvPr/>
        </p:nvGrpSpPr>
        <p:grpSpPr>
          <a:xfrm>
            <a:off x="3775802" y="1484760"/>
            <a:ext cx="671131" cy="555981"/>
            <a:chOff x="2636682" y="1043585"/>
            <a:chExt cx="532648" cy="441260"/>
          </a:xfrm>
          <a:solidFill>
            <a:schemeClr val="accent3"/>
          </a:solidFill>
        </p:grpSpPr>
        <p:sp>
          <p:nvSpPr>
            <p:cNvPr id="37" name="矩形 36"/>
            <p:cNvSpPr/>
            <p:nvPr/>
          </p:nvSpPr>
          <p:spPr>
            <a:xfrm rot="2700000">
              <a:off x="2636682" y="1043585"/>
              <a:ext cx="441260" cy="441260"/>
            </a:xfrm>
            <a:prstGeom prst="rect">
              <a:avLst/>
            </a:prstGeom>
            <a:grp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38" name="TextBox 22"/>
            <p:cNvSpPr txBox="1"/>
            <p:nvPr/>
          </p:nvSpPr>
          <p:spPr>
            <a:xfrm>
              <a:off x="2647237" y="1068107"/>
              <a:ext cx="522093"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知</a:t>
              </a:r>
            </a:p>
          </p:txBody>
        </p:sp>
      </p:grpSp>
      <p:sp>
        <p:nvSpPr>
          <p:cNvPr id="39" name="矩形 38"/>
          <p:cNvSpPr/>
          <p:nvPr/>
        </p:nvSpPr>
        <p:spPr>
          <a:xfrm rot="2700000">
            <a:off x="3157851" y="1489833"/>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40" name="组合 39"/>
          <p:cNvGrpSpPr/>
          <p:nvPr/>
        </p:nvGrpSpPr>
        <p:grpSpPr>
          <a:xfrm>
            <a:off x="4420035" y="1500680"/>
            <a:ext cx="660219" cy="555981"/>
            <a:chOff x="2115278" y="1043585"/>
            <a:chExt cx="523987" cy="441260"/>
          </a:xfrm>
        </p:grpSpPr>
        <p:sp>
          <p:nvSpPr>
            <p:cNvPr id="41" name="矩形 40"/>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42" name="TextBox 51"/>
            <p:cNvSpPr txBox="1"/>
            <p:nvPr/>
          </p:nvSpPr>
          <p:spPr>
            <a:xfrm>
              <a:off x="2117861" y="1064160"/>
              <a:ext cx="521404"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疗</a:t>
              </a:r>
            </a:p>
          </p:txBody>
        </p:sp>
      </p:grpSp>
      <p:sp>
        <p:nvSpPr>
          <p:cNvPr id="43" name="矩形 42"/>
          <p:cNvSpPr/>
          <p:nvPr/>
        </p:nvSpPr>
        <p:spPr>
          <a:xfrm rot="2700000">
            <a:off x="5198488" y="1499669"/>
            <a:ext cx="555981" cy="555981"/>
          </a:xfrm>
          <a:prstGeom prst="rect">
            <a:avLst/>
          </a:prstGeom>
          <a:noFill/>
          <a:ln w="9525" cap="flat" cmpd="sng" algn="ctr">
            <a:solidFill>
              <a:srgbClr val="F9B347">
                <a:alpha val="36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44" name="组合 43"/>
          <p:cNvGrpSpPr/>
          <p:nvPr/>
        </p:nvGrpSpPr>
        <p:grpSpPr>
          <a:xfrm>
            <a:off x="5115557" y="1500682"/>
            <a:ext cx="671131" cy="555981"/>
            <a:chOff x="2636682" y="1043585"/>
            <a:chExt cx="532648" cy="441260"/>
          </a:xfrm>
          <a:solidFill>
            <a:schemeClr val="accent3"/>
          </a:solidFill>
        </p:grpSpPr>
        <p:sp>
          <p:nvSpPr>
            <p:cNvPr id="45" name="矩形 44"/>
            <p:cNvSpPr/>
            <p:nvPr/>
          </p:nvSpPr>
          <p:spPr>
            <a:xfrm rot="2700000">
              <a:off x="2636682" y="1043585"/>
              <a:ext cx="441260" cy="441260"/>
            </a:xfrm>
            <a:prstGeom prst="rect">
              <a:avLst/>
            </a:prstGeom>
            <a:grp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46" name="TextBox 22"/>
            <p:cNvSpPr txBox="1"/>
            <p:nvPr/>
          </p:nvSpPr>
          <p:spPr>
            <a:xfrm>
              <a:off x="2647237" y="1068107"/>
              <a:ext cx="522093"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法</a:t>
              </a:r>
            </a:p>
          </p:txBody>
        </p:sp>
      </p:grpSp>
      <p:sp>
        <p:nvSpPr>
          <p:cNvPr id="47" name="矩形 46"/>
          <p:cNvSpPr/>
          <p:nvPr/>
        </p:nvSpPr>
        <p:spPr>
          <a:xfrm rot="2700000">
            <a:off x="4497606" y="1505755"/>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sp>
        <p:nvSpPr>
          <p:cNvPr id="27" name="MH_Number_1">
            <a:extLst>
              <a:ext uri="{FF2B5EF4-FFF2-40B4-BE49-F238E27FC236}">
                <a16:creationId xmlns:a16="http://schemas.microsoft.com/office/drawing/2014/main" id="{88BBCEB9-9A35-4C08-B5FE-AD9147FBED29}"/>
              </a:ext>
            </a:extLst>
          </p:cNvPr>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03</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8" name="MH_Entry_1">
            <a:extLst>
              <a:ext uri="{FF2B5EF4-FFF2-40B4-BE49-F238E27FC236}">
                <a16:creationId xmlns:a16="http://schemas.microsoft.com/office/drawing/2014/main" id="{D4DA97E4-D789-40F5-872D-47A5908A4E06}"/>
              </a:ext>
            </a:extLst>
          </p:cNvPr>
          <p:cNvSpPr/>
          <p:nvPr>
            <p:custDataLst>
              <p:tags r:id="rId2"/>
            </p:custDataLst>
          </p:nvPr>
        </p:nvSpPr>
        <p:spPr>
          <a:xfrm>
            <a:off x="1284796" y="306028"/>
            <a:ext cx="6351246" cy="731201"/>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完善老年心理治疗的常用技术</a:t>
            </a:r>
          </a:p>
        </p:txBody>
      </p:sp>
    </p:spTree>
    <p:extLst>
      <p:ext uri="{BB962C8B-B14F-4D97-AF65-F5344CB8AC3E}">
        <p14:creationId xmlns:p14="http://schemas.microsoft.com/office/powerpoint/2010/main" val="13466907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par>
                          <p:cTn id="13" fill="hold">
                            <p:stCondLst>
                              <p:cond delay="5400"/>
                            </p:stCondLst>
                            <p:childTnLst>
                              <p:par>
                                <p:cTn id="14" presetID="42" presetClass="entr" presetSubtype="0" fill="hold" grpId="0" nodeType="after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500"/>
                                        <p:tgtEl>
                                          <p:spTgt spid="39"/>
                                        </p:tgtEl>
                                      </p:cBhvr>
                                    </p:animEffect>
                                    <p:anim calcmode="lin" valueType="num">
                                      <p:cBhvr>
                                        <p:cTn id="17" dur="500" fill="hold"/>
                                        <p:tgtEl>
                                          <p:spTgt spid="39"/>
                                        </p:tgtEl>
                                        <p:attrNameLst>
                                          <p:attrName>ppt_x</p:attrName>
                                        </p:attrNameLst>
                                      </p:cBhvr>
                                      <p:tavLst>
                                        <p:tav tm="0">
                                          <p:val>
                                            <p:strVal val="#ppt_x"/>
                                          </p:val>
                                        </p:tav>
                                        <p:tav tm="100000">
                                          <p:val>
                                            <p:strVal val="#ppt_x"/>
                                          </p:val>
                                        </p:tav>
                                      </p:tavLst>
                                    </p:anim>
                                    <p:anim calcmode="lin" valueType="num">
                                      <p:cBhvr>
                                        <p:cTn id="18" dur="500" fill="hold"/>
                                        <p:tgtEl>
                                          <p:spTgt spid="39"/>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anim calcmode="lin" valueType="num">
                                      <p:cBhvr>
                                        <p:cTn id="22" dur="500" fill="hold"/>
                                        <p:tgtEl>
                                          <p:spTgt spid="35"/>
                                        </p:tgtEl>
                                        <p:attrNameLst>
                                          <p:attrName>ppt_x</p:attrName>
                                        </p:attrNameLst>
                                      </p:cBhvr>
                                      <p:tavLst>
                                        <p:tav tm="0">
                                          <p:val>
                                            <p:strVal val="#ppt_x"/>
                                          </p:val>
                                        </p:tav>
                                        <p:tav tm="100000">
                                          <p:val>
                                            <p:strVal val="#ppt_x"/>
                                          </p:val>
                                        </p:tav>
                                      </p:tavLst>
                                    </p:anim>
                                    <p:anim calcmode="lin" valueType="num">
                                      <p:cBhvr>
                                        <p:cTn id="23" dur="500" fill="hold"/>
                                        <p:tgtEl>
                                          <p:spTgt spid="35"/>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anim calcmode="lin" valueType="num">
                                      <p:cBhvr>
                                        <p:cTn id="27" dur="500" fill="hold"/>
                                        <p:tgtEl>
                                          <p:spTgt spid="32"/>
                                        </p:tgtEl>
                                        <p:attrNameLst>
                                          <p:attrName>ppt_x</p:attrName>
                                        </p:attrNameLst>
                                      </p:cBhvr>
                                      <p:tavLst>
                                        <p:tav tm="0">
                                          <p:val>
                                            <p:strVal val="#ppt_x"/>
                                          </p:val>
                                        </p:tav>
                                        <p:tav tm="100000">
                                          <p:val>
                                            <p:strVal val="#ppt_x"/>
                                          </p:val>
                                        </p:tav>
                                      </p:tavLst>
                                    </p:anim>
                                    <p:anim calcmode="lin" valueType="num">
                                      <p:cBhvr>
                                        <p:cTn id="28" dur="500" fill="hold"/>
                                        <p:tgtEl>
                                          <p:spTgt spid="32"/>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anim calcmode="lin" valueType="num">
                                      <p:cBhvr>
                                        <p:cTn id="32" dur="500" fill="hold"/>
                                        <p:tgtEl>
                                          <p:spTgt spid="36"/>
                                        </p:tgtEl>
                                        <p:attrNameLst>
                                          <p:attrName>ppt_x</p:attrName>
                                        </p:attrNameLst>
                                      </p:cBhvr>
                                      <p:tavLst>
                                        <p:tav tm="0">
                                          <p:val>
                                            <p:strVal val="#ppt_x"/>
                                          </p:val>
                                        </p:tav>
                                        <p:tav tm="100000">
                                          <p:val>
                                            <p:strVal val="#ppt_x"/>
                                          </p:val>
                                        </p:tav>
                                      </p:tavLst>
                                    </p:anim>
                                    <p:anim calcmode="lin" valueType="num">
                                      <p:cBhvr>
                                        <p:cTn id="33" dur="500" fill="hold"/>
                                        <p:tgtEl>
                                          <p:spTgt spid="36"/>
                                        </p:tgtEl>
                                        <p:attrNameLst>
                                          <p:attrName>ppt_y</p:attrName>
                                        </p:attrNameLst>
                                      </p:cBhvr>
                                      <p:tavLst>
                                        <p:tav tm="0">
                                          <p:val>
                                            <p:strVal val="#ppt_y-.1"/>
                                          </p:val>
                                        </p:tav>
                                        <p:tav tm="100000">
                                          <p:val>
                                            <p:strVal val="#ppt_y"/>
                                          </p:val>
                                        </p:tav>
                                      </p:tavLst>
                                    </p:anim>
                                  </p:childTnLst>
                                </p:cTn>
                              </p:par>
                            </p:childTnLst>
                          </p:cTn>
                        </p:par>
                        <p:par>
                          <p:cTn id="34" fill="hold">
                            <p:stCondLst>
                              <p:cond delay="5900"/>
                            </p:stCondLst>
                            <p:childTnLst>
                              <p:par>
                                <p:cTn id="35" presetID="42" presetClass="entr" presetSubtype="0"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fade">
                                      <p:cBhvr>
                                        <p:cTn id="37" dur="500"/>
                                        <p:tgtEl>
                                          <p:spTgt spid="47"/>
                                        </p:tgtEl>
                                      </p:cBhvr>
                                    </p:animEffect>
                                    <p:anim calcmode="lin" valueType="num">
                                      <p:cBhvr>
                                        <p:cTn id="38" dur="500" fill="hold"/>
                                        <p:tgtEl>
                                          <p:spTgt spid="47"/>
                                        </p:tgtEl>
                                        <p:attrNameLst>
                                          <p:attrName>ppt_x</p:attrName>
                                        </p:attrNameLst>
                                      </p:cBhvr>
                                      <p:tavLst>
                                        <p:tav tm="0">
                                          <p:val>
                                            <p:strVal val="#ppt_x"/>
                                          </p:val>
                                        </p:tav>
                                        <p:tav tm="100000">
                                          <p:val>
                                            <p:strVal val="#ppt_x"/>
                                          </p:val>
                                        </p:tav>
                                      </p:tavLst>
                                    </p:anim>
                                    <p:anim calcmode="lin" valueType="num">
                                      <p:cBhvr>
                                        <p:cTn id="39" dur="500" fill="hold"/>
                                        <p:tgtEl>
                                          <p:spTgt spid="4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fade">
                                      <p:cBhvr>
                                        <p:cTn id="42" dur="500"/>
                                        <p:tgtEl>
                                          <p:spTgt spid="43"/>
                                        </p:tgtEl>
                                      </p:cBhvr>
                                    </p:animEffect>
                                    <p:anim calcmode="lin" valueType="num">
                                      <p:cBhvr>
                                        <p:cTn id="43" dur="500" fill="hold"/>
                                        <p:tgtEl>
                                          <p:spTgt spid="43"/>
                                        </p:tgtEl>
                                        <p:attrNameLst>
                                          <p:attrName>ppt_x</p:attrName>
                                        </p:attrNameLst>
                                      </p:cBhvr>
                                      <p:tavLst>
                                        <p:tav tm="0">
                                          <p:val>
                                            <p:strVal val="#ppt_x"/>
                                          </p:val>
                                        </p:tav>
                                        <p:tav tm="100000">
                                          <p:val>
                                            <p:strVal val="#ppt_x"/>
                                          </p:val>
                                        </p:tav>
                                      </p:tavLst>
                                    </p:anim>
                                    <p:anim calcmode="lin" valueType="num">
                                      <p:cBhvr>
                                        <p:cTn id="44" dur="500" fill="hold"/>
                                        <p:tgtEl>
                                          <p:spTgt spid="43"/>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anim calcmode="lin" valueType="num">
                                      <p:cBhvr>
                                        <p:cTn id="48" dur="500" fill="hold"/>
                                        <p:tgtEl>
                                          <p:spTgt spid="40"/>
                                        </p:tgtEl>
                                        <p:attrNameLst>
                                          <p:attrName>ppt_x</p:attrName>
                                        </p:attrNameLst>
                                      </p:cBhvr>
                                      <p:tavLst>
                                        <p:tav tm="0">
                                          <p:val>
                                            <p:strVal val="#ppt_x"/>
                                          </p:val>
                                        </p:tav>
                                        <p:tav tm="100000">
                                          <p:val>
                                            <p:strVal val="#ppt_x"/>
                                          </p:val>
                                        </p:tav>
                                      </p:tavLst>
                                    </p:anim>
                                    <p:anim calcmode="lin" valueType="num">
                                      <p:cBhvr>
                                        <p:cTn id="49" dur="500" fill="hold"/>
                                        <p:tgtEl>
                                          <p:spTgt spid="40"/>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fade">
                                      <p:cBhvr>
                                        <p:cTn id="52" dur="500"/>
                                        <p:tgtEl>
                                          <p:spTgt spid="44"/>
                                        </p:tgtEl>
                                      </p:cBhvr>
                                    </p:animEffect>
                                    <p:anim calcmode="lin" valueType="num">
                                      <p:cBhvr>
                                        <p:cTn id="53" dur="500" fill="hold"/>
                                        <p:tgtEl>
                                          <p:spTgt spid="44"/>
                                        </p:tgtEl>
                                        <p:attrNameLst>
                                          <p:attrName>ppt_x</p:attrName>
                                        </p:attrNameLst>
                                      </p:cBhvr>
                                      <p:tavLst>
                                        <p:tav tm="0">
                                          <p:val>
                                            <p:strVal val="#ppt_x"/>
                                          </p:val>
                                        </p:tav>
                                        <p:tav tm="100000">
                                          <p:val>
                                            <p:strVal val="#ppt_x"/>
                                          </p:val>
                                        </p:tav>
                                      </p:tavLst>
                                    </p:anim>
                                    <p:anim calcmode="lin" valueType="num">
                                      <p:cBhvr>
                                        <p:cTn id="54" dur="5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35" grpId="0" animBg="1"/>
      <p:bldP spid="39" grpId="0" animBg="1"/>
      <p:bldP spid="43" grpId="0" animBg="1"/>
      <p:bldP spid="4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409902" y="1752539"/>
            <a:ext cx="11430001" cy="3396977"/>
          </a:xfrm>
          <a:prstGeom prst="roundRect">
            <a:avLst/>
          </a:prstGeom>
          <a:noFill/>
          <a:ln w="19050" cap="flat" cmpd="sng" algn="ctr">
            <a:solidFill>
              <a:schemeClr val="accent1"/>
            </a:solidFill>
            <a:prstDash val="solid"/>
          </a:ln>
          <a:effectLst/>
        </p:spPr>
        <p:txBody>
          <a:bodyPr rtlCol="0" anchor="ctr"/>
          <a:lstStyle/>
          <a:p>
            <a:pPr algn="ctr" defTabSz="1219170">
              <a:defRPr/>
            </a:pPr>
            <a:endParaRPr lang="zh-CN" altLang="en-US" sz="2400" kern="0">
              <a:solidFill>
                <a:srgbClr val="EFEFEF"/>
              </a:solidFill>
              <a:latin typeface="Franklin Gothic Book"/>
              <a:ea typeface="微软雅黑"/>
            </a:endParaRPr>
          </a:p>
        </p:txBody>
      </p:sp>
      <p:sp>
        <p:nvSpPr>
          <p:cNvPr id="3" name="TextBox 18"/>
          <p:cNvSpPr txBox="1"/>
          <p:nvPr/>
        </p:nvSpPr>
        <p:spPr>
          <a:xfrm>
            <a:off x="627797" y="2299758"/>
            <a:ext cx="11154301" cy="2576667"/>
          </a:xfrm>
          <a:prstGeom prst="rect">
            <a:avLst/>
          </a:prstGeom>
          <a:noFill/>
        </p:spPr>
        <p:txBody>
          <a:bodyPr wrap="square" rtlCol="0">
            <a:spAutoFit/>
          </a:bodyPr>
          <a:lstStyle/>
          <a:p>
            <a:pPr marL="457200" indent="-457200" algn="just" defTabSz="1219170">
              <a:lnSpc>
                <a:spcPct val="150000"/>
              </a:lnSpc>
              <a:buFont typeface="Arial" panose="020B0604020202020204" pitchFamily="34" charset="0"/>
              <a:buChar char="•"/>
              <a:defRPr/>
            </a:pPr>
            <a:r>
              <a:rPr lang="zh-CN" altLang="en-US" sz="2800" kern="0" dirty="0">
                <a:solidFill>
                  <a:prstClr val="black">
                    <a:lumMod val="75000"/>
                    <a:lumOff val="25000"/>
                  </a:prstClr>
                </a:solidFill>
                <a:latin typeface="+mn-ea"/>
              </a:rPr>
              <a:t>生物反馈治疗是应用现代设备，有间隔地不断提供给人特殊生理过程的信息（如肌电活动、皮电活动、皮肤温度、心率、血压、脑电等）。这些过程受神经系统的控制，这种生物加工的信息，称为生物反馈。</a:t>
            </a:r>
          </a:p>
        </p:txBody>
      </p:sp>
      <p:grpSp>
        <p:nvGrpSpPr>
          <p:cNvPr id="32" name="组合 31"/>
          <p:cNvGrpSpPr/>
          <p:nvPr/>
        </p:nvGrpSpPr>
        <p:grpSpPr>
          <a:xfrm>
            <a:off x="3080280" y="1484758"/>
            <a:ext cx="660219" cy="555981"/>
            <a:chOff x="2115278" y="1043585"/>
            <a:chExt cx="523987" cy="441260"/>
          </a:xfrm>
        </p:grpSpPr>
        <p:sp>
          <p:nvSpPr>
            <p:cNvPr id="33" name="矩形 32"/>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34" name="TextBox 51"/>
            <p:cNvSpPr txBox="1"/>
            <p:nvPr/>
          </p:nvSpPr>
          <p:spPr>
            <a:xfrm>
              <a:off x="2117861" y="1064160"/>
              <a:ext cx="521404"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生</a:t>
              </a:r>
            </a:p>
          </p:txBody>
        </p:sp>
      </p:grpSp>
      <p:sp>
        <p:nvSpPr>
          <p:cNvPr id="35" name="矩形 34"/>
          <p:cNvSpPr/>
          <p:nvPr/>
        </p:nvSpPr>
        <p:spPr>
          <a:xfrm rot="2700000">
            <a:off x="3858733" y="1483747"/>
            <a:ext cx="555981" cy="555981"/>
          </a:xfrm>
          <a:prstGeom prst="rect">
            <a:avLst/>
          </a:prstGeom>
          <a:noFill/>
          <a:ln w="9525" cap="flat" cmpd="sng" algn="ctr">
            <a:solidFill>
              <a:srgbClr val="F9B347">
                <a:alpha val="36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36" name="组合 35"/>
          <p:cNvGrpSpPr/>
          <p:nvPr/>
        </p:nvGrpSpPr>
        <p:grpSpPr>
          <a:xfrm>
            <a:off x="3775802" y="1484760"/>
            <a:ext cx="671131" cy="555981"/>
            <a:chOff x="2636682" y="1043585"/>
            <a:chExt cx="532648" cy="441260"/>
          </a:xfrm>
          <a:solidFill>
            <a:schemeClr val="accent3"/>
          </a:solidFill>
        </p:grpSpPr>
        <p:sp>
          <p:nvSpPr>
            <p:cNvPr id="37" name="矩形 36"/>
            <p:cNvSpPr/>
            <p:nvPr/>
          </p:nvSpPr>
          <p:spPr>
            <a:xfrm rot="2700000">
              <a:off x="2636682" y="1043585"/>
              <a:ext cx="441260" cy="441260"/>
            </a:xfrm>
            <a:prstGeom prst="rect">
              <a:avLst/>
            </a:prstGeom>
            <a:grp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38" name="TextBox 22"/>
            <p:cNvSpPr txBox="1"/>
            <p:nvPr/>
          </p:nvSpPr>
          <p:spPr>
            <a:xfrm>
              <a:off x="2647237" y="1068107"/>
              <a:ext cx="522093"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物</a:t>
              </a:r>
            </a:p>
          </p:txBody>
        </p:sp>
      </p:grpSp>
      <p:sp>
        <p:nvSpPr>
          <p:cNvPr id="39" name="矩形 38"/>
          <p:cNvSpPr/>
          <p:nvPr/>
        </p:nvSpPr>
        <p:spPr>
          <a:xfrm rot="2700000">
            <a:off x="3157851" y="1489833"/>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40" name="组合 39"/>
          <p:cNvGrpSpPr/>
          <p:nvPr/>
        </p:nvGrpSpPr>
        <p:grpSpPr>
          <a:xfrm>
            <a:off x="4420035" y="1500680"/>
            <a:ext cx="660219" cy="555981"/>
            <a:chOff x="2115278" y="1043585"/>
            <a:chExt cx="523987" cy="441260"/>
          </a:xfrm>
        </p:grpSpPr>
        <p:sp>
          <p:nvSpPr>
            <p:cNvPr id="41" name="矩形 40"/>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42" name="TextBox 51"/>
            <p:cNvSpPr txBox="1"/>
            <p:nvPr/>
          </p:nvSpPr>
          <p:spPr>
            <a:xfrm>
              <a:off x="2117861" y="1064160"/>
              <a:ext cx="521404"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反</a:t>
              </a:r>
            </a:p>
          </p:txBody>
        </p:sp>
      </p:grpSp>
      <p:sp>
        <p:nvSpPr>
          <p:cNvPr id="47" name="矩形 46"/>
          <p:cNvSpPr/>
          <p:nvPr/>
        </p:nvSpPr>
        <p:spPr>
          <a:xfrm rot="2700000">
            <a:off x="4497606" y="1505755"/>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18" name="组合 17">
            <a:extLst>
              <a:ext uri="{FF2B5EF4-FFF2-40B4-BE49-F238E27FC236}">
                <a16:creationId xmlns:a16="http://schemas.microsoft.com/office/drawing/2014/main" id="{01FC779F-3484-4D49-9EDE-209D87F4A176}"/>
              </a:ext>
            </a:extLst>
          </p:cNvPr>
          <p:cNvGrpSpPr/>
          <p:nvPr/>
        </p:nvGrpSpPr>
        <p:grpSpPr>
          <a:xfrm>
            <a:off x="5140368" y="1494760"/>
            <a:ext cx="660219" cy="555981"/>
            <a:chOff x="2115278" y="1043585"/>
            <a:chExt cx="523987" cy="441260"/>
          </a:xfrm>
        </p:grpSpPr>
        <p:sp>
          <p:nvSpPr>
            <p:cNvPr id="19" name="矩形 18">
              <a:extLst>
                <a:ext uri="{FF2B5EF4-FFF2-40B4-BE49-F238E27FC236}">
                  <a16:creationId xmlns:a16="http://schemas.microsoft.com/office/drawing/2014/main" id="{3C1DE19F-FED4-4739-82B7-8EC8489F9039}"/>
                </a:ext>
              </a:extLst>
            </p:cNvPr>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20" name="TextBox 51">
              <a:extLst>
                <a:ext uri="{FF2B5EF4-FFF2-40B4-BE49-F238E27FC236}">
                  <a16:creationId xmlns:a16="http://schemas.microsoft.com/office/drawing/2014/main" id="{D2A0C2DE-285B-4B3D-9F3E-3686EA7D0D3A}"/>
                </a:ext>
              </a:extLst>
            </p:cNvPr>
            <p:cNvSpPr txBox="1"/>
            <p:nvPr/>
          </p:nvSpPr>
          <p:spPr>
            <a:xfrm>
              <a:off x="2117861" y="1064160"/>
              <a:ext cx="521404"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馈</a:t>
              </a:r>
            </a:p>
          </p:txBody>
        </p:sp>
      </p:grpSp>
      <p:sp>
        <p:nvSpPr>
          <p:cNvPr id="21" name="矩形 20">
            <a:extLst>
              <a:ext uri="{FF2B5EF4-FFF2-40B4-BE49-F238E27FC236}">
                <a16:creationId xmlns:a16="http://schemas.microsoft.com/office/drawing/2014/main" id="{6C0FA359-03D8-45A6-A45C-72E9B3EC2322}"/>
              </a:ext>
            </a:extLst>
          </p:cNvPr>
          <p:cNvSpPr/>
          <p:nvPr/>
        </p:nvSpPr>
        <p:spPr>
          <a:xfrm rot="2700000">
            <a:off x="5918821" y="1493749"/>
            <a:ext cx="555981" cy="555981"/>
          </a:xfrm>
          <a:prstGeom prst="rect">
            <a:avLst/>
          </a:prstGeom>
          <a:noFill/>
          <a:ln w="9525" cap="flat" cmpd="sng" algn="ctr">
            <a:solidFill>
              <a:srgbClr val="F9B347">
                <a:alpha val="36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22" name="组合 21">
            <a:extLst>
              <a:ext uri="{FF2B5EF4-FFF2-40B4-BE49-F238E27FC236}">
                <a16:creationId xmlns:a16="http://schemas.microsoft.com/office/drawing/2014/main" id="{E8D959DD-BC00-4C4E-A2AC-EADFC20AD7C2}"/>
              </a:ext>
            </a:extLst>
          </p:cNvPr>
          <p:cNvGrpSpPr/>
          <p:nvPr/>
        </p:nvGrpSpPr>
        <p:grpSpPr>
          <a:xfrm>
            <a:off x="5835890" y="1494762"/>
            <a:ext cx="671131" cy="555981"/>
            <a:chOff x="2636682" y="1043585"/>
            <a:chExt cx="532648" cy="441260"/>
          </a:xfrm>
          <a:solidFill>
            <a:schemeClr val="accent3"/>
          </a:solidFill>
        </p:grpSpPr>
        <p:sp>
          <p:nvSpPr>
            <p:cNvPr id="25" name="矩形 24">
              <a:extLst>
                <a:ext uri="{FF2B5EF4-FFF2-40B4-BE49-F238E27FC236}">
                  <a16:creationId xmlns:a16="http://schemas.microsoft.com/office/drawing/2014/main" id="{48CAC54E-63EF-4F76-8C93-68FBB204FD39}"/>
                </a:ext>
              </a:extLst>
            </p:cNvPr>
            <p:cNvSpPr/>
            <p:nvPr/>
          </p:nvSpPr>
          <p:spPr>
            <a:xfrm rot="2700000">
              <a:off x="2636682" y="1043585"/>
              <a:ext cx="441260" cy="441260"/>
            </a:xfrm>
            <a:prstGeom prst="rect">
              <a:avLst/>
            </a:prstGeom>
            <a:grp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26" name="TextBox 22">
              <a:extLst>
                <a:ext uri="{FF2B5EF4-FFF2-40B4-BE49-F238E27FC236}">
                  <a16:creationId xmlns:a16="http://schemas.microsoft.com/office/drawing/2014/main" id="{5F4DE141-29AF-4140-BDAF-076F60D94FD4}"/>
                </a:ext>
              </a:extLst>
            </p:cNvPr>
            <p:cNvSpPr txBox="1"/>
            <p:nvPr/>
          </p:nvSpPr>
          <p:spPr>
            <a:xfrm>
              <a:off x="2647237" y="1068107"/>
              <a:ext cx="522093"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疗</a:t>
              </a:r>
            </a:p>
          </p:txBody>
        </p:sp>
      </p:grpSp>
      <p:sp>
        <p:nvSpPr>
          <p:cNvPr id="27" name="矩形 26">
            <a:extLst>
              <a:ext uri="{FF2B5EF4-FFF2-40B4-BE49-F238E27FC236}">
                <a16:creationId xmlns:a16="http://schemas.microsoft.com/office/drawing/2014/main" id="{CCE89C3A-BFDD-4552-AF68-546EF6B485F7}"/>
              </a:ext>
            </a:extLst>
          </p:cNvPr>
          <p:cNvSpPr/>
          <p:nvPr/>
        </p:nvSpPr>
        <p:spPr>
          <a:xfrm rot="2700000">
            <a:off x="5217939" y="1499835"/>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28" name="组合 27">
            <a:extLst>
              <a:ext uri="{FF2B5EF4-FFF2-40B4-BE49-F238E27FC236}">
                <a16:creationId xmlns:a16="http://schemas.microsoft.com/office/drawing/2014/main" id="{C7542E1F-7097-4E74-9B8D-E313DAAD8C5A}"/>
              </a:ext>
            </a:extLst>
          </p:cNvPr>
          <p:cNvGrpSpPr/>
          <p:nvPr/>
        </p:nvGrpSpPr>
        <p:grpSpPr>
          <a:xfrm>
            <a:off x="6480123" y="1510682"/>
            <a:ext cx="660219" cy="555981"/>
            <a:chOff x="2115278" y="1043585"/>
            <a:chExt cx="523987" cy="441260"/>
          </a:xfrm>
        </p:grpSpPr>
        <p:sp>
          <p:nvSpPr>
            <p:cNvPr id="29" name="矩形 28">
              <a:extLst>
                <a:ext uri="{FF2B5EF4-FFF2-40B4-BE49-F238E27FC236}">
                  <a16:creationId xmlns:a16="http://schemas.microsoft.com/office/drawing/2014/main" id="{41B83582-6D29-4A52-ADF4-6C75E7FC9BE7}"/>
                </a:ext>
              </a:extLst>
            </p:cNvPr>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30" name="TextBox 51">
              <a:extLst>
                <a:ext uri="{FF2B5EF4-FFF2-40B4-BE49-F238E27FC236}">
                  <a16:creationId xmlns:a16="http://schemas.microsoft.com/office/drawing/2014/main" id="{7288436F-21C7-4392-A7BE-DB16E4A26425}"/>
                </a:ext>
              </a:extLst>
            </p:cNvPr>
            <p:cNvSpPr txBox="1"/>
            <p:nvPr/>
          </p:nvSpPr>
          <p:spPr>
            <a:xfrm>
              <a:off x="2117861" y="1064160"/>
              <a:ext cx="521404"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法</a:t>
              </a:r>
            </a:p>
          </p:txBody>
        </p:sp>
      </p:grpSp>
      <p:sp>
        <p:nvSpPr>
          <p:cNvPr id="31" name="矩形 30">
            <a:extLst>
              <a:ext uri="{FF2B5EF4-FFF2-40B4-BE49-F238E27FC236}">
                <a16:creationId xmlns:a16="http://schemas.microsoft.com/office/drawing/2014/main" id="{BB9C9C7B-C11B-4EFC-9D19-4561D6C2C6EB}"/>
              </a:ext>
            </a:extLst>
          </p:cNvPr>
          <p:cNvSpPr/>
          <p:nvPr/>
        </p:nvSpPr>
        <p:spPr>
          <a:xfrm rot="2700000">
            <a:off x="6557694" y="1515757"/>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sp>
        <p:nvSpPr>
          <p:cNvPr id="43" name="MH_Number_1">
            <a:extLst>
              <a:ext uri="{FF2B5EF4-FFF2-40B4-BE49-F238E27FC236}">
                <a16:creationId xmlns:a16="http://schemas.microsoft.com/office/drawing/2014/main" id="{350CFCDF-8C15-4A70-BCD0-4EFF0B76F2BD}"/>
              </a:ext>
            </a:extLst>
          </p:cNvPr>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03</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4" name="MH_Entry_1">
            <a:extLst>
              <a:ext uri="{FF2B5EF4-FFF2-40B4-BE49-F238E27FC236}">
                <a16:creationId xmlns:a16="http://schemas.microsoft.com/office/drawing/2014/main" id="{253AD624-6F49-4BE2-B11E-E8CAB5C9722B}"/>
              </a:ext>
            </a:extLst>
          </p:cNvPr>
          <p:cNvSpPr/>
          <p:nvPr>
            <p:custDataLst>
              <p:tags r:id="rId2"/>
            </p:custDataLst>
          </p:nvPr>
        </p:nvSpPr>
        <p:spPr>
          <a:xfrm>
            <a:off x="1284796" y="306028"/>
            <a:ext cx="6351246" cy="731201"/>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完善老年心理治疗的常用技术</a:t>
            </a:r>
          </a:p>
        </p:txBody>
      </p:sp>
    </p:spTree>
    <p:extLst>
      <p:ext uri="{BB962C8B-B14F-4D97-AF65-F5344CB8AC3E}">
        <p14:creationId xmlns:p14="http://schemas.microsoft.com/office/powerpoint/2010/main" val="245234465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par>
                          <p:cTn id="13" fill="hold">
                            <p:stCondLst>
                              <p:cond delay="5500"/>
                            </p:stCondLst>
                            <p:childTnLst>
                              <p:par>
                                <p:cTn id="14" presetID="42" presetClass="entr" presetSubtype="0" fill="hold" grpId="0" nodeType="after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500"/>
                                        <p:tgtEl>
                                          <p:spTgt spid="39"/>
                                        </p:tgtEl>
                                      </p:cBhvr>
                                    </p:animEffect>
                                    <p:anim calcmode="lin" valueType="num">
                                      <p:cBhvr>
                                        <p:cTn id="17" dur="500" fill="hold"/>
                                        <p:tgtEl>
                                          <p:spTgt spid="39"/>
                                        </p:tgtEl>
                                        <p:attrNameLst>
                                          <p:attrName>ppt_x</p:attrName>
                                        </p:attrNameLst>
                                      </p:cBhvr>
                                      <p:tavLst>
                                        <p:tav tm="0">
                                          <p:val>
                                            <p:strVal val="#ppt_x"/>
                                          </p:val>
                                        </p:tav>
                                        <p:tav tm="100000">
                                          <p:val>
                                            <p:strVal val="#ppt_x"/>
                                          </p:val>
                                        </p:tav>
                                      </p:tavLst>
                                    </p:anim>
                                    <p:anim calcmode="lin" valueType="num">
                                      <p:cBhvr>
                                        <p:cTn id="18" dur="500" fill="hold"/>
                                        <p:tgtEl>
                                          <p:spTgt spid="39"/>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anim calcmode="lin" valueType="num">
                                      <p:cBhvr>
                                        <p:cTn id="22" dur="500" fill="hold"/>
                                        <p:tgtEl>
                                          <p:spTgt spid="35"/>
                                        </p:tgtEl>
                                        <p:attrNameLst>
                                          <p:attrName>ppt_x</p:attrName>
                                        </p:attrNameLst>
                                      </p:cBhvr>
                                      <p:tavLst>
                                        <p:tav tm="0">
                                          <p:val>
                                            <p:strVal val="#ppt_x"/>
                                          </p:val>
                                        </p:tav>
                                        <p:tav tm="100000">
                                          <p:val>
                                            <p:strVal val="#ppt_x"/>
                                          </p:val>
                                        </p:tav>
                                      </p:tavLst>
                                    </p:anim>
                                    <p:anim calcmode="lin" valueType="num">
                                      <p:cBhvr>
                                        <p:cTn id="23" dur="500" fill="hold"/>
                                        <p:tgtEl>
                                          <p:spTgt spid="35"/>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anim calcmode="lin" valueType="num">
                                      <p:cBhvr>
                                        <p:cTn id="27" dur="500" fill="hold"/>
                                        <p:tgtEl>
                                          <p:spTgt spid="32"/>
                                        </p:tgtEl>
                                        <p:attrNameLst>
                                          <p:attrName>ppt_x</p:attrName>
                                        </p:attrNameLst>
                                      </p:cBhvr>
                                      <p:tavLst>
                                        <p:tav tm="0">
                                          <p:val>
                                            <p:strVal val="#ppt_x"/>
                                          </p:val>
                                        </p:tav>
                                        <p:tav tm="100000">
                                          <p:val>
                                            <p:strVal val="#ppt_x"/>
                                          </p:val>
                                        </p:tav>
                                      </p:tavLst>
                                    </p:anim>
                                    <p:anim calcmode="lin" valueType="num">
                                      <p:cBhvr>
                                        <p:cTn id="28" dur="500" fill="hold"/>
                                        <p:tgtEl>
                                          <p:spTgt spid="32"/>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anim calcmode="lin" valueType="num">
                                      <p:cBhvr>
                                        <p:cTn id="32" dur="500" fill="hold"/>
                                        <p:tgtEl>
                                          <p:spTgt spid="36"/>
                                        </p:tgtEl>
                                        <p:attrNameLst>
                                          <p:attrName>ppt_x</p:attrName>
                                        </p:attrNameLst>
                                      </p:cBhvr>
                                      <p:tavLst>
                                        <p:tav tm="0">
                                          <p:val>
                                            <p:strVal val="#ppt_x"/>
                                          </p:val>
                                        </p:tav>
                                        <p:tav tm="100000">
                                          <p:val>
                                            <p:strVal val="#ppt_x"/>
                                          </p:val>
                                        </p:tav>
                                      </p:tavLst>
                                    </p:anim>
                                    <p:anim calcmode="lin" valueType="num">
                                      <p:cBhvr>
                                        <p:cTn id="33" dur="500" fill="hold"/>
                                        <p:tgtEl>
                                          <p:spTgt spid="36"/>
                                        </p:tgtEl>
                                        <p:attrNameLst>
                                          <p:attrName>ppt_y</p:attrName>
                                        </p:attrNameLst>
                                      </p:cBhvr>
                                      <p:tavLst>
                                        <p:tav tm="0">
                                          <p:val>
                                            <p:strVal val="#ppt_y-.1"/>
                                          </p:val>
                                        </p:tav>
                                        <p:tav tm="100000">
                                          <p:val>
                                            <p:strVal val="#ppt_y"/>
                                          </p:val>
                                        </p:tav>
                                      </p:tavLst>
                                    </p:anim>
                                  </p:childTnLst>
                                </p:cTn>
                              </p:par>
                            </p:childTnLst>
                          </p:cTn>
                        </p:par>
                        <p:par>
                          <p:cTn id="34" fill="hold">
                            <p:stCondLst>
                              <p:cond delay="6000"/>
                            </p:stCondLst>
                            <p:childTnLst>
                              <p:par>
                                <p:cTn id="35" presetID="42" presetClass="entr" presetSubtype="0"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fade">
                                      <p:cBhvr>
                                        <p:cTn id="37" dur="500"/>
                                        <p:tgtEl>
                                          <p:spTgt spid="47"/>
                                        </p:tgtEl>
                                      </p:cBhvr>
                                    </p:animEffect>
                                    <p:anim calcmode="lin" valueType="num">
                                      <p:cBhvr>
                                        <p:cTn id="38" dur="500" fill="hold"/>
                                        <p:tgtEl>
                                          <p:spTgt spid="47"/>
                                        </p:tgtEl>
                                        <p:attrNameLst>
                                          <p:attrName>ppt_x</p:attrName>
                                        </p:attrNameLst>
                                      </p:cBhvr>
                                      <p:tavLst>
                                        <p:tav tm="0">
                                          <p:val>
                                            <p:strVal val="#ppt_x"/>
                                          </p:val>
                                        </p:tav>
                                        <p:tav tm="100000">
                                          <p:val>
                                            <p:strVal val="#ppt_x"/>
                                          </p:val>
                                        </p:tav>
                                      </p:tavLst>
                                    </p:anim>
                                    <p:anim calcmode="lin" valueType="num">
                                      <p:cBhvr>
                                        <p:cTn id="39" dur="500" fill="hold"/>
                                        <p:tgtEl>
                                          <p:spTgt spid="47"/>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fade">
                                      <p:cBhvr>
                                        <p:cTn id="42" dur="500"/>
                                        <p:tgtEl>
                                          <p:spTgt spid="40"/>
                                        </p:tgtEl>
                                      </p:cBhvr>
                                    </p:animEffect>
                                    <p:anim calcmode="lin" valueType="num">
                                      <p:cBhvr>
                                        <p:cTn id="43" dur="500" fill="hold"/>
                                        <p:tgtEl>
                                          <p:spTgt spid="40"/>
                                        </p:tgtEl>
                                        <p:attrNameLst>
                                          <p:attrName>ppt_x</p:attrName>
                                        </p:attrNameLst>
                                      </p:cBhvr>
                                      <p:tavLst>
                                        <p:tav tm="0">
                                          <p:val>
                                            <p:strVal val="#ppt_x"/>
                                          </p:val>
                                        </p:tav>
                                        <p:tav tm="100000">
                                          <p:val>
                                            <p:strVal val="#ppt_x"/>
                                          </p:val>
                                        </p:tav>
                                      </p:tavLst>
                                    </p:anim>
                                    <p:anim calcmode="lin" valueType="num">
                                      <p:cBhvr>
                                        <p:cTn id="44" dur="500" fill="hold"/>
                                        <p:tgtEl>
                                          <p:spTgt spid="40"/>
                                        </p:tgtEl>
                                        <p:attrNameLst>
                                          <p:attrName>ppt_y</p:attrName>
                                        </p:attrNameLst>
                                      </p:cBhvr>
                                      <p:tavLst>
                                        <p:tav tm="0">
                                          <p:val>
                                            <p:strVal val="#ppt_y+.1"/>
                                          </p:val>
                                        </p:tav>
                                        <p:tav tm="100000">
                                          <p:val>
                                            <p:strVal val="#ppt_y"/>
                                          </p:val>
                                        </p:tav>
                                      </p:tavLst>
                                    </p:anim>
                                  </p:childTnLst>
                                </p:cTn>
                              </p:par>
                            </p:childTnLst>
                          </p:cTn>
                        </p:par>
                        <p:par>
                          <p:cTn id="45" fill="hold">
                            <p:stCondLst>
                              <p:cond delay="6500"/>
                            </p:stCondLst>
                            <p:childTnLst>
                              <p:par>
                                <p:cTn id="46" presetID="42" presetClass="entr" presetSubtype="0"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fade">
                                      <p:cBhvr>
                                        <p:cTn id="48" dur="500"/>
                                        <p:tgtEl>
                                          <p:spTgt spid="27"/>
                                        </p:tgtEl>
                                      </p:cBhvr>
                                    </p:animEffect>
                                    <p:anim calcmode="lin" valueType="num">
                                      <p:cBhvr>
                                        <p:cTn id="49" dur="500" fill="hold"/>
                                        <p:tgtEl>
                                          <p:spTgt spid="27"/>
                                        </p:tgtEl>
                                        <p:attrNameLst>
                                          <p:attrName>ppt_x</p:attrName>
                                        </p:attrNameLst>
                                      </p:cBhvr>
                                      <p:tavLst>
                                        <p:tav tm="0">
                                          <p:val>
                                            <p:strVal val="#ppt_x"/>
                                          </p:val>
                                        </p:tav>
                                        <p:tav tm="100000">
                                          <p:val>
                                            <p:strVal val="#ppt_x"/>
                                          </p:val>
                                        </p:tav>
                                      </p:tavLst>
                                    </p:anim>
                                    <p:anim calcmode="lin" valueType="num">
                                      <p:cBhvr>
                                        <p:cTn id="50" dur="500" fill="hold"/>
                                        <p:tgtEl>
                                          <p:spTgt spid="2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anim calcmode="lin" valueType="num">
                                      <p:cBhvr>
                                        <p:cTn id="54" dur="500" fill="hold"/>
                                        <p:tgtEl>
                                          <p:spTgt spid="21"/>
                                        </p:tgtEl>
                                        <p:attrNameLst>
                                          <p:attrName>ppt_x</p:attrName>
                                        </p:attrNameLst>
                                      </p:cBhvr>
                                      <p:tavLst>
                                        <p:tav tm="0">
                                          <p:val>
                                            <p:strVal val="#ppt_x"/>
                                          </p:val>
                                        </p:tav>
                                        <p:tav tm="100000">
                                          <p:val>
                                            <p:strVal val="#ppt_x"/>
                                          </p:val>
                                        </p:tav>
                                      </p:tavLst>
                                    </p:anim>
                                    <p:anim calcmode="lin" valueType="num">
                                      <p:cBhvr>
                                        <p:cTn id="55" dur="500" fill="hold"/>
                                        <p:tgtEl>
                                          <p:spTgt spid="21"/>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500"/>
                                        <p:tgtEl>
                                          <p:spTgt spid="18"/>
                                        </p:tgtEl>
                                      </p:cBhvr>
                                    </p:animEffect>
                                    <p:anim calcmode="lin" valueType="num">
                                      <p:cBhvr>
                                        <p:cTn id="59" dur="500" fill="hold"/>
                                        <p:tgtEl>
                                          <p:spTgt spid="18"/>
                                        </p:tgtEl>
                                        <p:attrNameLst>
                                          <p:attrName>ppt_x</p:attrName>
                                        </p:attrNameLst>
                                      </p:cBhvr>
                                      <p:tavLst>
                                        <p:tav tm="0">
                                          <p:val>
                                            <p:strVal val="#ppt_x"/>
                                          </p:val>
                                        </p:tav>
                                        <p:tav tm="100000">
                                          <p:val>
                                            <p:strVal val="#ppt_x"/>
                                          </p:val>
                                        </p:tav>
                                      </p:tavLst>
                                    </p:anim>
                                    <p:anim calcmode="lin" valueType="num">
                                      <p:cBhvr>
                                        <p:cTn id="60" dur="500" fill="hold"/>
                                        <p:tgtEl>
                                          <p:spTgt spid="18"/>
                                        </p:tgtEl>
                                        <p:attrNameLst>
                                          <p:attrName>ppt_y</p:attrName>
                                        </p:attrNameLst>
                                      </p:cBhvr>
                                      <p:tavLst>
                                        <p:tav tm="0">
                                          <p:val>
                                            <p:strVal val="#ppt_y+.1"/>
                                          </p:val>
                                        </p:tav>
                                        <p:tav tm="100000">
                                          <p:val>
                                            <p:strVal val="#ppt_y"/>
                                          </p:val>
                                        </p:tav>
                                      </p:tavLst>
                                    </p:anim>
                                  </p:childTnLst>
                                </p:cTn>
                              </p:par>
                              <p:par>
                                <p:cTn id="61" presetID="47" presetClass="entr" presetSubtype="0" fill="hold" nodeType="with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anim calcmode="lin" valueType="num">
                                      <p:cBhvr>
                                        <p:cTn id="64" dur="500" fill="hold"/>
                                        <p:tgtEl>
                                          <p:spTgt spid="22"/>
                                        </p:tgtEl>
                                        <p:attrNameLst>
                                          <p:attrName>ppt_x</p:attrName>
                                        </p:attrNameLst>
                                      </p:cBhvr>
                                      <p:tavLst>
                                        <p:tav tm="0">
                                          <p:val>
                                            <p:strVal val="#ppt_x"/>
                                          </p:val>
                                        </p:tav>
                                        <p:tav tm="100000">
                                          <p:val>
                                            <p:strVal val="#ppt_x"/>
                                          </p:val>
                                        </p:tav>
                                      </p:tavLst>
                                    </p:anim>
                                    <p:anim calcmode="lin" valueType="num">
                                      <p:cBhvr>
                                        <p:cTn id="65" dur="500" fill="hold"/>
                                        <p:tgtEl>
                                          <p:spTgt spid="22"/>
                                        </p:tgtEl>
                                        <p:attrNameLst>
                                          <p:attrName>ppt_y</p:attrName>
                                        </p:attrNameLst>
                                      </p:cBhvr>
                                      <p:tavLst>
                                        <p:tav tm="0">
                                          <p:val>
                                            <p:strVal val="#ppt_y-.1"/>
                                          </p:val>
                                        </p:tav>
                                        <p:tav tm="100000">
                                          <p:val>
                                            <p:strVal val="#ppt_y"/>
                                          </p:val>
                                        </p:tav>
                                      </p:tavLst>
                                    </p:anim>
                                  </p:childTnLst>
                                </p:cTn>
                              </p:par>
                            </p:childTnLst>
                          </p:cTn>
                        </p:par>
                        <p:par>
                          <p:cTn id="66" fill="hold">
                            <p:stCondLst>
                              <p:cond delay="7000"/>
                            </p:stCondLst>
                            <p:childTnLst>
                              <p:par>
                                <p:cTn id="67" presetID="42" presetClass="entr" presetSubtype="0"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fade">
                                      <p:cBhvr>
                                        <p:cTn id="69" dur="500"/>
                                        <p:tgtEl>
                                          <p:spTgt spid="31"/>
                                        </p:tgtEl>
                                      </p:cBhvr>
                                    </p:animEffect>
                                    <p:anim calcmode="lin" valueType="num">
                                      <p:cBhvr>
                                        <p:cTn id="70" dur="500" fill="hold"/>
                                        <p:tgtEl>
                                          <p:spTgt spid="31"/>
                                        </p:tgtEl>
                                        <p:attrNameLst>
                                          <p:attrName>ppt_x</p:attrName>
                                        </p:attrNameLst>
                                      </p:cBhvr>
                                      <p:tavLst>
                                        <p:tav tm="0">
                                          <p:val>
                                            <p:strVal val="#ppt_x"/>
                                          </p:val>
                                        </p:tav>
                                        <p:tav tm="100000">
                                          <p:val>
                                            <p:strVal val="#ppt_x"/>
                                          </p:val>
                                        </p:tav>
                                      </p:tavLst>
                                    </p:anim>
                                    <p:anim calcmode="lin" valueType="num">
                                      <p:cBhvr>
                                        <p:cTn id="71" dur="500" fill="hold"/>
                                        <p:tgtEl>
                                          <p:spTgt spid="31"/>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fade">
                                      <p:cBhvr>
                                        <p:cTn id="74" dur="500"/>
                                        <p:tgtEl>
                                          <p:spTgt spid="28"/>
                                        </p:tgtEl>
                                      </p:cBhvr>
                                    </p:animEffect>
                                    <p:anim calcmode="lin" valueType="num">
                                      <p:cBhvr>
                                        <p:cTn id="75" dur="500" fill="hold"/>
                                        <p:tgtEl>
                                          <p:spTgt spid="28"/>
                                        </p:tgtEl>
                                        <p:attrNameLst>
                                          <p:attrName>ppt_x</p:attrName>
                                        </p:attrNameLst>
                                      </p:cBhvr>
                                      <p:tavLst>
                                        <p:tav tm="0">
                                          <p:val>
                                            <p:strVal val="#ppt_x"/>
                                          </p:val>
                                        </p:tav>
                                        <p:tav tm="100000">
                                          <p:val>
                                            <p:strVal val="#ppt_x"/>
                                          </p:val>
                                        </p:tav>
                                      </p:tavLst>
                                    </p:anim>
                                    <p:anim calcmode="lin" valueType="num">
                                      <p:cBhvr>
                                        <p:cTn id="76"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35" grpId="0" animBg="1"/>
      <p:bldP spid="39" grpId="0" animBg="1"/>
      <p:bldP spid="47" grpId="0" animBg="1"/>
      <p:bldP spid="21" grpId="0" animBg="1"/>
      <p:bldP spid="27" grpId="0" animBg="1"/>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Number_1"/>
          <p:cNvSpPr/>
          <p:nvPr>
            <p:custDataLst>
              <p:tags r:id="rId1"/>
            </p:custDataLst>
          </p:nvPr>
        </p:nvSpPr>
        <p:spPr>
          <a:xfrm>
            <a:off x="6545257" y="2596452"/>
            <a:ext cx="774418" cy="815070"/>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01</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MH_Entry_1"/>
          <p:cNvSpPr/>
          <p:nvPr>
            <p:custDataLst>
              <p:tags r:id="rId2"/>
            </p:custDataLst>
          </p:nvPr>
        </p:nvSpPr>
        <p:spPr>
          <a:xfrm>
            <a:off x="7311439" y="2596452"/>
            <a:ext cx="4630352" cy="815070"/>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rPr>
              <a:t>认识心理咨询与心理治疗</a:t>
            </a:r>
          </a:p>
        </p:txBody>
      </p:sp>
      <p:sp>
        <p:nvSpPr>
          <p:cNvPr id="6" name="MH_Entry_2"/>
          <p:cNvSpPr/>
          <p:nvPr>
            <p:custDataLst>
              <p:tags r:id="rId3"/>
            </p:custDataLst>
          </p:nvPr>
        </p:nvSpPr>
        <p:spPr>
          <a:xfrm>
            <a:off x="7256848" y="3835485"/>
            <a:ext cx="4739533" cy="913935"/>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rPr>
              <a:t>具备老年心理咨询师的素质</a:t>
            </a:r>
          </a:p>
        </p:txBody>
      </p:sp>
      <p:sp>
        <p:nvSpPr>
          <p:cNvPr id="7" name="MH_Number_2"/>
          <p:cNvSpPr/>
          <p:nvPr>
            <p:custDataLst>
              <p:tags r:id="rId4"/>
            </p:custDataLst>
          </p:nvPr>
        </p:nvSpPr>
        <p:spPr>
          <a:xfrm>
            <a:off x="6531610" y="3821837"/>
            <a:ext cx="769942" cy="913935"/>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02</a:t>
            </a:r>
            <a:endParaRPr lang="zh-CN" altLang="en-US" sz="2800" b="1">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矩形 12"/>
          <p:cNvSpPr/>
          <p:nvPr/>
        </p:nvSpPr>
        <p:spPr>
          <a:xfrm>
            <a:off x="4728135" y="1240482"/>
            <a:ext cx="6827510" cy="1015663"/>
          </a:xfrm>
          <a:prstGeom prst="rect">
            <a:avLst/>
          </a:prstGeom>
        </p:spPr>
        <p:txBody>
          <a:bodyPr wrap="none">
            <a:spAutoFit/>
          </a:bodyPr>
          <a:lstStyle/>
          <a:p>
            <a:pPr algn="ctr">
              <a:defRPr/>
            </a:pPr>
            <a:r>
              <a:rPr lang="zh-CN" altLang="en-US" sz="3200" spc="500" dirty="0">
                <a:solidFill>
                  <a:srgbClr val="CE0F0F"/>
                </a:solidFill>
                <a:latin typeface="微软雅黑" panose="020B0503020204020204" pitchFamily="34" charset="-122"/>
                <a:ea typeface="微软雅黑" panose="020B0503020204020204" pitchFamily="34" charset="-122"/>
              </a:rPr>
              <a:t>项目二　老年心理护理适宜技术</a:t>
            </a:r>
          </a:p>
          <a:p>
            <a:pPr algn="ctr">
              <a:defRPr/>
            </a:pPr>
            <a:endParaRPr lang="zh-CN" altLang="en-US" sz="2800" spc="500" dirty="0">
              <a:solidFill>
                <a:srgbClr val="CE0F0F"/>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2546267" y="850659"/>
            <a:ext cx="2686791" cy="1200329"/>
          </a:xfrm>
          <a:prstGeom prst="rect">
            <a:avLst/>
          </a:prstGeom>
          <a:noFill/>
        </p:spPr>
        <p:txBody>
          <a:bodyPr wrap="square" rtlCol="0">
            <a:spAutoFit/>
          </a:bodyPr>
          <a:lstStyle/>
          <a:p>
            <a:r>
              <a:rPr lang="zh-CN" altLang="en-US" sz="7200" b="1" dirty="0">
                <a:solidFill>
                  <a:schemeClr val="tx1">
                    <a:lumMod val="75000"/>
                    <a:lumOff val="25000"/>
                  </a:schemeClr>
                </a:solidFill>
                <a:latin typeface="微软雅黑" panose="020B0503020204020204" pitchFamily="34" charset="-122"/>
                <a:ea typeface="微软雅黑" panose="020B0503020204020204" pitchFamily="34" charset="-122"/>
              </a:rPr>
              <a:t>目录</a:t>
            </a:r>
          </a:p>
        </p:txBody>
      </p:sp>
      <p:grpSp>
        <p:nvGrpSpPr>
          <p:cNvPr id="12" name="组合 15"/>
          <p:cNvGrpSpPr/>
          <p:nvPr/>
        </p:nvGrpSpPr>
        <p:grpSpPr>
          <a:xfrm rot="19259078">
            <a:off x="884231" y="704094"/>
            <a:ext cx="1689053" cy="1423282"/>
            <a:chOff x="4506913" y="-344488"/>
            <a:chExt cx="2300287" cy="2584451"/>
          </a:xfrm>
        </p:grpSpPr>
        <p:sp>
          <p:nvSpPr>
            <p:cNvPr id="17" name="Freeform 134"/>
            <p:cNvSpPr/>
            <p:nvPr/>
          </p:nvSpPr>
          <p:spPr bwMode="auto">
            <a:xfrm>
              <a:off x="4522788" y="1392238"/>
              <a:ext cx="1797050" cy="738188"/>
            </a:xfrm>
            <a:custGeom>
              <a:avLst/>
              <a:gdLst>
                <a:gd name="T0" fmla="*/ 0 w 1132"/>
                <a:gd name="T1" fmla="*/ 163 h 465"/>
                <a:gd name="T2" fmla="*/ 1087 w 1132"/>
                <a:gd name="T3" fmla="*/ 465 h 465"/>
                <a:gd name="T4" fmla="*/ 1132 w 1132"/>
                <a:gd name="T5" fmla="*/ 302 h 465"/>
                <a:gd name="T6" fmla="*/ 46 w 1132"/>
                <a:gd name="T7" fmla="*/ 0 h 465"/>
                <a:gd name="T8" fmla="*/ 0 w 1132"/>
                <a:gd name="T9" fmla="*/ 163 h 465"/>
              </a:gdLst>
              <a:ahLst/>
              <a:cxnLst>
                <a:cxn ang="0">
                  <a:pos x="T0" y="T1"/>
                </a:cxn>
                <a:cxn ang="0">
                  <a:pos x="T2" y="T3"/>
                </a:cxn>
                <a:cxn ang="0">
                  <a:pos x="T4" y="T5"/>
                </a:cxn>
                <a:cxn ang="0">
                  <a:pos x="T6" y="T7"/>
                </a:cxn>
                <a:cxn ang="0">
                  <a:pos x="T8" y="T9"/>
                </a:cxn>
              </a:cxnLst>
              <a:rect l="0" t="0" r="r" b="b"/>
              <a:pathLst>
                <a:path w="1132" h="465">
                  <a:moveTo>
                    <a:pt x="0" y="163"/>
                  </a:moveTo>
                  <a:lnTo>
                    <a:pt x="1087" y="465"/>
                  </a:lnTo>
                  <a:lnTo>
                    <a:pt x="1132" y="302"/>
                  </a:lnTo>
                  <a:lnTo>
                    <a:pt x="46" y="0"/>
                  </a:lnTo>
                  <a:lnTo>
                    <a:pt x="0" y="16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35"/>
            <p:cNvSpPr/>
            <p:nvPr/>
          </p:nvSpPr>
          <p:spPr bwMode="auto">
            <a:xfrm>
              <a:off x="4527550" y="-344488"/>
              <a:ext cx="936625" cy="1978025"/>
            </a:xfrm>
            <a:custGeom>
              <a:avLst/>
              <a:gdLst>
                <a:gd name="T0" fmla="*/ 116 w 221"/>
                <a:gd name="T1" fmla="*/ 422 h 466"/>
                <a:gd name="T2" fmla="*/ 56 w 221"/>
                <a:gd name="T3" fmla="*/ 452 h 466"/>
                <a:gd name="T4" fmla="*/ 0 w 221"/>
                <a:gd name="T5" fmla="*/ 466 h 466"/>
                <a:gd name="T6" fmla="*/ 119 w 221"/>
                <a:gd name="T7" fmla="*/ 38 h 466"/>
                <a:gd name="T8" fmla="*/ 179 w 221"/>
                <a:gd name="T9" fmla="*/ 8 h 466"/>
                <a:gd name="T10" fmla="*/ 215 w 221"/>
                <a:gd name="T11" fmla="*/ 64 h 466"/>
                <a:gd name="T12" fmla="*/ 116 w 221"/>
                <a:gd name="T13" fmla="*/ 422 h 466"/>
              </a:gdLst>
              <a:ahLst/>
              <a:cxnLst>
                <a:cxn ang="0">
                  <a:pos x="T0" y="T1"/>
                </a:cxn>
                <a:cxn ang="0">
                  <a:pos x="T2" y="T3"/>
                </a:cxn>
                <a:cxn ang="0">
                  <a:pos x="T4" y="T5"/>
                </a:cxn>
                <a:cxn ang="0">
                  <a:pos x="T6" y="T7"/>
                </a:cxn>
                <a:cxn ang="0">
                  <a:pos x="T8" y="T9"/>
                </a:cxn>
                <a:cxn ang="0">
                  <a:pos x="T10" y="T11"/>
                </a:cxn>
                <a:cxn ang="0">
                  <a:pos x="T12" y="T13"/>
                </a:cxn>
              </a:cxnLst>
              <a:rect l="0" t="0" r="r" b="b"/>
              <a:pathLst>
                <a:path w="221" h="466">
                  <a:moveTo>
                    <a:pt x="116" y="422"/>
                  </a:moveTo>
                  <a:cubicBezTo>
                    <a:pt x="109" y="446"/>
                    <a:pt x="82" y="459"/>
                    <a:pt x="56" y="452"/>
                  </a:cubicBezTo>
                  <a:cubicBezTo>
                    <a:pt x="29" y="445"/>
                    <a:pt x="13" y="449"/>
                    <a:pt x="0" y="466"/>
                  </a:cubicBezTo>
                  <a:cubicBezTo>
                    <a:pt x="119" y="38"/>
                    <a:pt x="119" y="38"/>
                    <a:pt x="119" y="38"/>
                  </a:cubicBezTo>
                  <a:cubicBezTo>
                    <a:pt x="125" y="14"/>
                    <a:pt x="152" y="0"/>
                    <a:pt x="179" y="8"/>
                  </a:cubicBezTo>
                  <a:cubicBezTo>
                    <a:pt x="205" y="15"/>
                    <a:pt x="221" y="40"/>
                    <a:pt x="215" y="64"/>
                  </a:cubicBezTo>
                  <a:lnTo>
                    <a:pt x="116" y="422"/>
                  </a:lnTo>
                  <a:close/>
                </a:path>
              </a:pathLst>
            </a:custGeom>
            <a:solidFill>
              <a:srgbClr val="0444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36"/>
            <p:cNvSpPr/>
            <p:nvPr/>
          </p:nvSpPr>
          <p:spPr bwMode="auto">
            <a:xfrm>
              <a:off x="4751388" y="-314325"/>
              <a:ext cx="2055812" cy="2312988"/>
            </a:xfrm>
            <a:custGeom>
              <a:avLst/>
              <a:gdLst>
                <a:gd name="T0" fmla="*/ 964 w 1295"/>
                <a:gd name="T1" fmla="*/ 1457 h 1457"/>
                <a:gd name="T2" fmla="*/ 0 w 1295"/>
                <a:gd name="T3" fmla="*/ 1187 h 1457"/>
                <a:gd name="T4" fmla="*/ 329 w 1295"/>
                <a:gd name="T5" fmla="*/ 0 h 1457"/>
                <a:gd name="T6" fmla="*/ 1295 w 1295"/>
                <a:gd name="T7" fmla="*/ 267 h 1457"/>
                <a:gd name="T8" fmla="*/ 964 w 1295"/>
                <a:gd name="T9" fmla="*/ 1457 h 1457"/>
              </a:gdLst>
              <a:ahLst/>
              <a:cxnLst>
                <a:cxn ang="0">
                  <a:pos x="T0" y="T1"/>
                </a:cxn>
                <a:cxn ang="0">
                  <a:pos x="T2" y="T3"/>
                </a:cxn>
                <a:cxn ang="0">
                  <a:pos x="T4" y="T5"/>
                </a:cxn>
                <a:cxn ang="0">
                  <a:pos x="T6" y="T7"/>
                </a:cxn>
                <a:cxn ang="0">
                  <a:pos x="T8" y="T9"/>
                </a:cxn>
              </a:cxnLst>
              <a:rect l="0" t="0" r="r" b="b"/>
              <a:pathLst>
                <a:path w="1295" h="1457">
                  <a:moveTo>
                    <a:pt x="964" y="1457"/>
                  </a:moveTo>
                  <a:lnTo>
                    <a:pt x="0" y="1187"/>
                  </a:lnTo>
                  <a:lnTo>
                    <a:pt x="329" y="0"/>
                  </a:lnTo>
                  <a:lnTo>
                    <a:pt x="1295" y="267"/>
                  </a:lnTo>
                  <a:lnTo>
                    <a:pt x="964" y="1457"/>
                  </a:lnTo>
                  <a:close/>
                </a:path>
              </a:pathLst>
            </a:custGeom>
            <a:solidFill>
              <a:srgbClr val="3793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37"/>
            <p:cNvSpPr/>
            <p:nvPr/>
          </p:nvSpPr>
          <p:spPr bwMode="auto">
            <a:xfrm>
              <a:off x="4705350" y="-319088"/>
              <a:ext cx="758825" cy="1922463"/>
            </a:xfrm>
            <a:custGeom>
              <a:avLst/>
              <a:gdLst>
                <a:gd name="T0" fmla="*/ 137 w 179"/>
                <a:gd name="T1" fmla="*/ 2 h 453"/>
                <a:gd name="T2" fmla="*/ 123 w 179"/>
                <a:gd name="T3" fmla="*/ 0 h 453"/>
                <a:gd name="T4" fmla="*/ 0 w 179"/>
                <a:gd name="T5" fmla="*/ 443 h 453"/>
                <a:gd name="T6" fmla="*/ 14 w 179"/>
                <a:gd name="T7" fmla="*/ 446 h 453"/>
                <a:gd name="T8" fmla="*/ 74 w 179"/>
                <a:gd name="T9" fmla="*/ 416 h 453"/>
                <a:gd name="T10" fmla="*/ 173 w 179"/>
                <a:gd name="T11" fmla="*/ 58 h 453"/>
                <a:gd name="T12" fmla="*/ 137 w 179"/>
                <a:gd name="T13" fmla="*/ 2 h 453"/>
              </a:gdLst>
              <a:ahLst/>
              <a:cxnLst>
                <a:cxn ang="0">
                  <a:pos x="T0" y="T1"/>
                </a:cxn>
                <a:cxn ang="0">
                  <a:pos x="T2" y="T3"/>
                </a:cxn>
                <a:cxn ang="0">
                  <a:pos x="T4" y="T5"/>
                </a:cxn>
                <a:cxn ang="0">
                  <a:pos x="T6" y="T7"/>
                </a:cxn>
                <a:cxn ang="0">
                  <a:pos x="T8" y="T9"/>
                </a:cxn>
                <a:cxn ang="0">
                  <a:pos x="T10" y="T11"/>
                </a:cxn>
                <a:cxn ang="0">
                  <a:pos x="T12" y="T13"/>
                </a:cxn>
              </a:cxnLst>
              <a:rect l="0" t="0" r="r" b="b"/>
              <a:pathLst>
                <a:path w="179" h="453">
                  <a:moveTo>
                    <a:pt x="137" y="2"/>
                  </a:moveTo>
                  <a:cubicBezTo>
                    <a:pt x="132" y="1"/>
                    <a:pt x="128" y="0"/>
                    <a:pt x="123" y="0"/>
                  </a:cubicBezTo>
                  <a:cubicBezTo>
                    <a:pt x="0" y="443"/>
                    <a:pt x="0" y="443"/>
                    <a:pt x="0" y="443"/>
                  </a:cubicBezTo>
                  <a:cubicBezTo>
                    <a:pt x="4" y="444"/>
                    <a:pt x="9" y="445"/>
                    <a:pt x="14" y="446"/>
                  </a:cubicBezTo>
                  <a:cubicBezTo>
                    <a:pt x="40" y="453"/>
                    <a:pt x="67" y="440"/>
                    <a:pt x="74" y="416"/>
                  </a:cubicBezTo>
                  <a:cubicBezTo>
                    <a:pt x="173" y="58"/>
                    <a:pt x="173" y="58"/>
                    <a:pt x="173" y="58"/>
                  </a:cubicBezTo>
                  <a:cubicBezTo>
                    <a:pt x="179" y="34"/>
                    <a:pt x="163" y="9"/>
                    <a:pt x="137" y="2"/>
                  </a:cubicBezTo>
                </a:path>
              </a:pathLst>
            </a:custGeom>
            <a:solidFill>
              <a:srgbClr val="0430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38"/>
            <p:cNvSpPr/>
            <p:nvPr/>
          </p:nvSpPr>
          <p:spPr bwMode="auto">
            <a:xfrm>
              <a:off x="4751388" y="-314325"/>
              <a:ext cx="1246187" cy="2087563"/>
            </a:xfrm>
            <a:custGeom>
              <a:avLst/>
              <a:gdLst>
                <a:gd name="T0" fmla="*/ 785 w 785"/>
                <a:gd name="T1" fmla="*/ 126 h 1315"/>
                <a:gd name="T2" fmla="*/ 329 w 785"/>
                <a:gd name="T3" fmla="*/ 0 h 1315"/>
                <a:gd name="T4" fmla="*/ 0 w 785"/>
                <a:gd name="T5" fmla="*/ 1187 h 1315"/>
                <a:gd name="T6" fmla="*/ 454 w 785"/>
                <a:gd name="T7" fmla="*/ 1315 h 1315"/>
                <a:gd name="T8" fmla="*/ 785 w 785"/>
                <a:gd name="T9" fmla="*/ 126 h 1315"/>
              </a:gdLst>
              <a:ahLst/>
              <a:cxnLst>
                <a:cxn ang="0">
                  <a:pos x="T0" y="T1"/>
                </a:cxn>
                <a:cxn ang="0">
                  <a:pos x="T2" y="T3"/>
                </a:cxn>
                <a:cxn ang="0">
                  <a:pos x="T4" y="T5"/>
                </a:cxn>
                <a:cxn ang="0">
                  <a:pos x="T6" y="T7"/>
                </a:cxn>
                <a:cxn ang="0">
                  <a:pos x="T8" y="T9"/>
                </a:cxn>
              </a:cxnLst>
              <a:rect l="0" t="0" r="r" b="b"/>
              <a:pathLst>
                <a:path w="785" h="1315">
                  <a:moveTo>
                    <a:pt x="785" y="126"/>
                  </a:moveTo>
                  <a:lnTo>
                    <a:pt x="329" y="0"/>
                  </a:lnTo>
                  <a:lnTo>
                    <a:pt x="0" y="1187"/>
                  </a:lnTo>
                  <a:lnTo>
                    <a:pt x="454" y="1315"/>
                  </a:lnTo>
                  <a:lnTo>
                    <a:pt x="785" y="126"/>
                  </a:lnTo>
                  <a:close/>
                </a:path>
              </a:pathLst>
            </a:custGeom>
            <a:solidFill>
              <a:srgbClr val="1C75B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139"/>
            <p:cNvSpPr/>
            <p:nvPr/>
          </p:nvSpPr>
          <p:spPr bwMode="auto">
            <a:xfrm>
              <a:off x="4506913" y="1531938"/>
              <a:ext cx="1774825" cy="708025"/>
            </a:xfrm>
            <a:custGeom>
              <a:avLst/>
              <a:gdLst>
                <a:gd name="T0" fmla="*/ 419 w 419"/>
                <a:gd name="T1" fmla="*/ 110 h 167"/>
                <a:gd name="T2" fmla="*/ 37 w 419"/>
                <a:gd name="T3" fmla="*/ 4 h 167"/>
                <a:gd name="T4" fmla="*/ 5 w 419"/>
                <a:gd name="T5" fmla="*/ 26 h 167"/>
                <a:gd name="T6" fmla="*/ 21 w 419"/>
                <a:gd name="T7" fmla="*/ 61 h 167"/>
                <a:gd name="T8" fmla="*/ 403 w 419"/>
                <a:gd name="T9" fmla="*/ 167 h 167"/>
                <a:gd name="T10" fmla="*/ 419 w 419"/>
                <a:gd name="T11" fmla="*/ 110 h 167"/>
              </a:gdLst>
              <a:ahLst/>
              <a:cxnLst>
                <a:cxn ang="0">
                  <a:pos x="T0" y="T1"/>
                </a:cxn>
                <a:cxn ang="0">
                  <a:pos x="T2" y="T3"/>
                </a:cxn>
                <a:cxn ang="0">
                  <a:pos x="T4" y="T5"/>
                </a:cxn>
                <a:cxn ang="0">
                  <a:pos x="T6" y="T7"/>
                </a:cxn>
                <a:cxn ang="0">
                  <a:pos x="T8" y="T9"/>
                </a:cxn>
                <a:cxn ang="0">
                  <a:pos x="T10" y="T11"/>
                </a:cxn>
              </a:cxnLst>
              <a:rect l="0" t="0" r="r" b="b"/>
              <a:pathLst>
                <a:path w="419" h="167">
                  <a:moveTo>
                    <a:pt x="419" y="110"/>
                  </a:moveTo>
                  <a:cubicBezTo>
                    <a:pt x="37" y="4"/>
                    <a:pt x="37" y="4"/>
                    <a:pt x="37" y="4"/>
                  </a:cubicBezTo>
                  <a:cubicBezTo>
                    <a:pt x="24" y="0"/>
                    <a:pt x="9" y="10"/>
                    <a:pt x="5" y="26"/>
                  </a:cubicBezTo>
                  <a:cubicBezTo>
                    <a:pt x="0" y="42"/>
                    <a:pt x="8" y="58"/>
                    <a:pt x="21" y="61"/>
                  </a:cubicBezTo>
                  <a:cubicBezTo>
                    <a:pt x="403" y="167"/>
                    <a:pt x="403" y="167"/>
                    <a:pt x="403" y="167"/>
                  </a:cubicBezTo>
                  <a:lnTo>
                    <a:pt x="419" y="11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140"/>
            <p:cNvSpPr/>
            <p:nvPr/>
          </p:nvSpPr>
          <p:spPr bwMode="auto">
            <a:xfrm>
              <a:off x="4506913" y="1531938"/>
              <a:ext cx="1774825" cy="708025"/>
            </a:xfrm>
            <a:custGeom>
              <a:avLst/>
              <a:gdLst>
                <a:gd name="T0" fmla="*/ 390 w 419"/>
                <a:gd name="T1" fmla="*/ 158 h 167"/>
                <a:gd name="T2" fmla="*/ 400 w 419"/>
                <a:gd name="T3" fmla="*/ 125 h 167"/>
                <a:gd name="T4" fmla="*/ 401 w 419"/>
                <a:gd name="T5" fmla="*/ 125 h 167"/>
                <a:gd name="T6" fmla="*/ 405 w 419"/>
                <a:gd name="T7" fmla="*/ 110 h 167"/>
                <a:gd name="T8" fmla="*/ 418 w 419"/>
                <a:gd name="T9" fmla="*/ 114 h 167"/>
                <a:gd name="T10" fmla="*/ 419 w 419"/>
                <a:gd name="T11" fmla="*/ 110 h 167"/>
                <a:gd name="T12" fmla="*/ 37 w 419"/>
                <a:gd name="T13" fmla="*/ 4 h 167"/>
                <a:gd name="T14" fmla="*/ 5 w 419"/>
                <a:gd name="T15" fmla="*/ 26 h 167"/>
                <a:gd name="T16" fmla="*/ 21 w 419"/>
                <a:gd name="T17" fmla="*/ 61 h 167"/>
                <a:gd name="T18" fmla="*/ 403 w 419"/>
                <a:gd name="T19" fmla="*/ 167 h 167"/>
                <a:gd name="T20" fmla="*/ 405 w 419"/>
                <a:gd name="T21" fmla="*/ 163 h 167"/>
                <a:gd name="T22" fmla="*/ 390 w 419"/>
                <a:gd name="T23" fmla="*/ 158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9" h="167">
                  <a:moveTo>
                    <a:pt x="390" y="158"/>
                  </a:moveTo>
                  <a:cubicBezTo>
                    <a:pt x="400" y="125"/>
                    <a:pt x="400" y="125"/>
                    <a:pt x="400" y="125"/>
                  </a:cubicBezTo>
                  <a:cubicBezTo>
                    <a:pt x="401" y="125"/>
                    <a:pt x="401" y="125"/>
                    <a:pt x="401" y="125"/>
                  </a:cubicBezTo>
                  <a:cubicBezTo>
                    <a:pt x="405" y="110"/>
                    <a:pt x="405" y="110"/>
                    <a:pt x="405" y="110"/>
                  </a:cubicBezTo>
                  <a:cubicBezTo>
                    <a:pt x="418" y="114"/>
                    <a:pt x="418" y="114"/>
                    <a:pt x="418" y="114"/>
                  </a:cubicBezTo>
                  <a:cubicBezTo>
                    <a:pt x="419" y="110"/>
                    <a:pt x="419" y="110"/>
                    <a:pt x="419" y="110"/>
                  </a:cubicBezTo>
                  <a:cubicBezTo>
                    <a:pt x="37" y="4"/>
                    <a:pt x="37" y="4"/>
                    <a:pt x="37" y="4"/>
                  </a:cubicBezTo>
                  <a:cubicBezTo>
                    <a:pt x="24" y="0"/>
                    <a:pt x="9" y="10"/>
                    <a:pt x="5" y="26"/>
                  </a:cubicBezTo>
                  <a:cubicBezTo>
                    <a:pt x="0" y="42"/>
                    <a:pt x="8" y="58"/>
                    <a:pt x="21" y="61"/>
                  </a:cubicBezTo>
                  <a:cubicBezTo>
                    <a:pt x="403" y="167"/>
                    <a:pt x="403" y="167"/>
                    <a:pt x="403" y="167"/>
                  </a:cubicBezTo>
                  <a:cubicBezTo>
                    <a:pt x="405" y="163"/>
                    <a:pt x="405" y="163"/>
                    <a:pt x="405" y="163"/>
                  </a:cubicBezTo>
                  <a:lnTo>
                    <a:pt x="390" y="158"/>
                  </a:lnTo>
                  <a:close/>
                </a:path>
              </a:pathLst>
            </a:custGeom>
            <a:solidFill>
              <a:srgbClr val="0444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41"/>
            <p:cNvSpPr/>
            <p:nvPr/>
          </p:nvSpPr>
          <p:spPr bwMode="auto">
            <a:xfrm>
              <a:off x="4527550" y="1552575"/>
              <a:ext cx="1749425" cy="671513"/>
            </a:xfrm>
            <a:custGeom>
              <a:avLst/>
              <a:gdLst>
                <a:gd name="T0" fmla="*/ 413 w 413"/>
                <a:gd name="T1" fmla="*/ 109 h 158"/>
                <a:gd name="T2" fmla="*/ 31 w 413"/>
                <a:gd name="T3" fmla="*/ 3 h 158"/>
                <a:gd name="T4" fmla="*/ 4 w 413"/>
                <a:gd name="T5" fmla="*/ 22 h 158"/>
                <a:gd name="T6" fmla="*/ 18 w 413"/>
                <a:gd name="T7" fmla="*/ 52 h 158"/>
                <a:gd name="T8" fmla="*/ 400 w 413"/>
                <a:gd name="T9" fmla="*/ 158 h 158"/>
                <a:gd name="T10" fmla="*/ 413 w 413"/>
                <a:gd name="T11" fmla="*/ 109 h 158"/>
              </a:gdLst>
              <a:ahLst/>
              <a:cxnLst>
                <a:cxn ang="0">
                  <a:pos x="T0" y="T1"/>
                </a:cxn>
                <a:cxn ang="0">
                  <a:pos x="T2" y="T3"/>
                </a:cxn>
                <a:cxn ang="0">
                  <a:pos x="T4" y="T5"/>
                </a:cxn>
                <a:cxn ang="0">
                  <a:pos x="T6" y="T7"/>
                </a:cxn>
                <a:cxn ang="0">
                  <a:pos x="T8" y="T9"/>
                </a:cxn>
                <a:cxn ang="0">
                  <a:pos x="T10" y="T11"/>
                </a:cxn>
              </a:cxnLst>
              <a:rect l="0" t="0" r="r" b="b"/>
              <a:pathLst>
                <a:path w="413" h="158">
                  <a:moveTo>
                    <a:pt x="413" y="109"/>
                  </a:moveTo>
                  <a:cubicBezTo>
                    <a:pt x="31" y="3"/>
                    <a:pt x="31" y="3"/>
                    <a:pt x="31" y="3"/>
                  </a:cubicBezTo>
                  <a:cubicBezTo>
                    <a:pt x="20" y="0"/>
                    <a:pt x="8" y="9"/>
                    <a:pt x="4" y="22"/>
                  </a:cubicBezTo>
                  <a:cubicBezTo>
                    <a:pt x="0" y="35"/>
                    <a:pt x="6" y="49"/>
                    <a:pt x="18" y="52"/>
                  </a:cubicBezTo>
                  <a:cubicBezTo>
                    <a:pt x="400" y="158"/>
                    <a:pt x="400" y="158"/>
                    <a:pt x="400" y="158"/>
                  </a:cubicBezTo>
                  <a:lnTo>
                    <a:pt x="413" y="10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142"/>
            <p:cNvSpPr/>
            <p:nvPr/>
          </p:nvSpPr>
          <p:spPr bwMode="auto">
            <a:xfrm>
              <a:off x="4532313" y="1646238"/>
              <a:ext cx="1716087" cy="577850"/>
            </a:xfrm>
            <a:custGeom>
              <a:avLst/>
              <a:gdLst>
                <a:gd name="T0" fmla="*/ 3 w 405"/>
                <a:gd name="T1" fmla="*/ 0 h 136"/>
                <a:gd name="T2" fmla="*/ 17 w 405"/>
                <a:gd name="T3" fmla="*/ 30 h 136"/>
                <a:gd name="T4" fmla="*/ 399 w 405"/>
                <a:gd name="T5" fmla="*/ 136 h 136"/>
                <a:gd name="T6" fmla="*/ 405 w 405"/>
                <a:gd name="T7" fmla="*/ 112 h 136"/>
                <a:gd name="T8" fmla="*/ 3 w 405"/>
                <a:gd name="T9" fmla="*/ 0 h 136"/>
              </a:gdLst>
              <a:ahLst/>
              <a:cxnLst>
                <a:cxn ang="0">
                  <a:pos x="T0" y="T1"/>
                </a:cxn>
                <a:cxn ang="0">
                  <a:pos x="T2" y="T3"/>
                </a:cxn>
                <a:cxn ang="0">
                  <a:pos x="T4" y="T5"/>
                </a:cxn>
                <a:cxn ang="0">
                  <a:pos x="T6" y="T7"/>
                </a:cxn>
                <a:cxn ang="0">
                  <a:pos x="T8" y="T9"/>
                </a:cxn>
              </a:cxnLst>
              <a:rect l="0" t="0" r="r" b="b"/>
              <a:pathLst>
                <a:path w="405" h="136">
                  <a:moveTo>
                    <a:pt x="3" y="0"/>
                  </a:moveTo>
                  <a:cubicBezTo>
                    <a:pt x="0" y="14"/>
                    <a:pt x="6" y="27"/>
                    <a:pt x="17" y="30"/>
                  </a:cubicBezTo>
                  <a:cubicBezTo>
                    <a:pt x="399" y="136"/>
                    <a:pt x="399" y="136"/>
                    <a:pt x="399" y="136"/>
                  </a:cubicBezTo>
                  <a:cubicBezTo>
                    <a:pt x="405" y="112"/>
                    <a:pt x="405" y="112"/>
                    <a:pt x="405" y="112"/>
                  </a:cubicBezTo>
                  <a:lnTo>
                    <a:pt x="3" y="0"/>
                  </a:lnTo>
                  <a:close/>
                </a:path>
              </a:pathLst>
            </a:custGeom>
            <a:solidFill>
              <a:srgbClr val="F0EC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143"/>
            <p:cNvSpPr/>
            <p:nvPr/>
          </p:nvSpPr>
          <p:spPr bwMode="auto">
            <a:xfrm>
              <a:off x="5192713" y="327025"/>
              <a:ext cx="1068387" cy="1068388"/>
            </a:xfrm>
            <a:custGeom>
              <a:avLst/>
              <a:gdLst>
                <a:gd name="T0" fmla="*/ 236 w 252"/>
                <a:gd name="T1" fmla="*/ 156 h 252"/>
                <a:gd name="T2" fmla="*/ 96 w 252"/>
                <a:gd name="T3" fmla="*/ 236 h 252"/>
                <a:gd name="T4" fmla="*/ 16 w 252"/>
                <a:gd name="T5" fmla="*/ 96 h 252"/>
                <a:gd name="T6" fmla="*/ 156 w 252"/>
                <a:gd name="T7" fmla="*/ 16 h 252"/>
                <a:gd name="T8" fmla="*/ 236 w 252"/>
                <a:gd name="T9" fmla="*/ 156 h 252"/>
              </a:gdLst>
              <a:ahLst/>
              <a:cxnLst>
                <a:cxn ang="0">
                  <a:pos x="T0" y="T1"/>
                </a:cxn>
                <a:cxn ang="0">
                  <a:pos x="T2" y="T3"/>
                </a:cxn>
                <a:cxn ang="0">
                  <a:pos x="T4" y="T5"/>
                </a:cxn>
                <a:cxn ang="0">
                  <a:pos x="T6" y="T7"/>
                </a:cxn>
                <a:cxn ang="0">
                  <a:pos x="T8" y="T9"/>
                </a:cxn>
              </a:cxnLst>
              <a:rect l="0" t="0" r="r" b="b"/>
              <a:pathLst>
                <a:path w="252" h="252">
                  <a:moveTo>
                    <a:pt x="236" y="156"/>
                  </a:moveTo>
                  <a:cubicBezTo>
                    <a:pt x="219" y="217"/>
                    <a:pt x="156" y="252"/>
                    <a:pt x="96" y="236"/>
                  </a:cubicBezTo>
                  <a:cubicBezTo>
                    <a:pt x="35" y="219"/>
                    <a:pt x="0" y="156"/>
                    <a:pt x="16" y="96"/>
                  </a:cubicBezTo>
                  <a:cubicBezTo>
                    <a:pt x="33" y="35"/>
                    <a:pt x="96" y="0"/>
                    <a:pt x="156" y="16"/>
                  </a:cubicBezTo>
                  <a:cubicBezTo>
                    <a:pt x="217" y="33"/>
                    <a:pt x="252" y="96"/>
                    <a:pt x="236" y="156"/>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44"/>
            <p:cNvSpPr/>
            <p:nvPr/>
          </p:nvSpPr>
          <p:spPr bwMode="auto">
            <a:xfrm>
              <a:off x="5599113" y="393700"/>
              <a:ext cx="661987" cy="1001713"/>
            </a:xfrm>
            <a:custGeom>
              <a:avLst/>
              <a:gdLst>
                <a:gd name="T0" fmla="*/ 60 w 156"/>
                <a:gd name="T1" fmla="*/ 0 h 236"/>
                <a:gd name="T2" fmla="*/ 0 w 156"/>
                <a:gd name="T3" fmla="*/ 220 h 236"/>
                <a:gd name="T4" fmla="*/ 140 w 156"/>
                <a:gd name="T5" fmla="*/ 140 h 236"/>
                <a:gd name="T6" fmla="*/ 60 w 156"/>
                <a:gd name="T7" fmla="*/ 0 h 236"/>
              </a:gdLst>
              <a:ahLst/>
              <a:cxnLst>
                <a:cxn ang="0">
                  <a:pos x="T0" y="T1"/>
                </a:cxn>
                <a:cxn ang="0">
                  <a:pos x="T2" y="T3"/>
                </a:cxn>
                <a:cxn ang="0">
                  <a:pos x="T4" y="T5"/>
                </a:cxn>
                <a:cxn ang="0">
                  <a:pos x="T6" y="T7"/>
                </a:cxn>
              </a:cxnLst>
              <a:rect l="0" t="0" r="r" b="b"/>
              <a:pathLst>
                <a:path w="156" h="236">
                  <a:moveTo>
                    <a:pt x="60" y="0"/>
                  </a:moveTo>
                  <a:cubicBezTo>
                    <a:pt x="0" y="220"/>
                    <a:pt x="0" y="220"/>
                    <a:pt x="0" y="220"/>
                  </a:cubicBezTo>
                  <a:cubicBezTo>
                    <a:pt x="60" y="236"/>
                    <a:pt x="123" y="201"/>
                    <a:pt x="140" y="140"/>
                  </a:cubicBezTo>
                  <a:cubicBezTo>
                    <a:pt x="156" y="80"/>
                    <a:pt x="121" y="17"/>
                    <a:pt x="60" y="0"/>
                  </a:cubicBezTo>
                </a:path>
              </a:pathLst>
            </a:custGeom>
            <a:solidFill>
              <a:srgbClr val="F4EB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145"/>
            <p:cNvSpPr/>
            <p:nvPr/>
          </p:nvSpPr>
          <p:spPr bwMode="auto">
            <a:xfrm>
              <a:off x="4930775" y="-25400"/>
              <a:ext cx="215900" cy="207963"/>
            </a:xfrm>
            <a:custGeom>
              <a:avLst/>
              <a:gdLst>
                <a:gd name="T0" fmla="*/ 12 w 51"/>
                <a:gd name="T1" fmla="*/ 5 h 49"/>
                <a:gd name="T2" fmla="*/ 0 w 51"/>
                <a:gd name="T3" fmla="*/ 49 h 49"/>
                <a:gd name="T4" fmla="*/ 40 w 51"/>
                <a:gd name="T5" fmla="*/ 39 h 49"/>
                <a:gd name="T6" fmla="*/ 51 w 51"/>
                <a:gd name="T7" fmla="*/ 2 h 49"/>
                <a:gd name="T8" fmla="*/ 12 w 51"/>
                <a:gd name="T9" fmla="*/ 5 h 49"/>
              </a:gdLst>
              <a:ahLst/>
              <a:cxnLst>
                <a:cxn ang="0">
                  <a:pos x="T0" y="T1"/>
                </a:cxn>
                <a:cxn ang="0">
                  <a:pos x="T2" y="T3"/>
                </a:cxn>
                <a:cxn ang="0">
                  <a:pos x="T4" y="T5"/>
                </a:cxn>
                <a:cxn ang="0">
                  <a:pos x="T6" y="T7"/>
                </a:cxn>
                <a:cxn ang="0">
                  <a:pos x="T8" y="T9"/>
                </a:cxn>
              </a:cxnLst>
              <a:rect l="0" t="0" r="r" b="b"/>
              <a:pathLst>
                <a:path w="51" h="49">
                  <a:moveTo>
                    <a:pt x="12" y="5"/>
                  </a:moveTo>
                  <a:cubicBezTo>
                    <a:pt x="0" y="49"/>
                    <a:pt x="0" y="49"/>
                    <a:pt x="0" y="49"/>
                  </a:cubicBezTo>
                  <a:cubicBezTo>
                    <a:pt x="9" y="40"/>
                    <a:pt x="23" y="37"/>
                    <a:pt x="40" y="39"/>
                  </a:cubicBezTo>
                  <a:cubicBezTo>
                    <a:pt x="51" y="2"/>
                    <a:pt x="51" y="2"/>
                    <a:pt x="51" y="2"/>
                  </a:cubicBezTo>
                  <a:cubicBezTo>
                    <a:pt x="37" y="0"/>
                    <a:pt x="24" y="2"/>
                    <a:pt x="12" y="5"/>
                  </a:cubicBezTo>
                </a:path>
              </a:pathLst>
            </a:custGeom>
            <a:solidFill>
              <a:srgbClr val="FFA9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146"/>
            <p:cNvSpPr/>
            <p:nvPr/>
          </p:nvSpPr>
          <p:spPr bwMode="auto">
            <a:xfrm>
              <a:off x="4603750" y="1146175"/>
              <a:ext cx="215900" cy="203200"/>
            </a:xfrm>
            <a:custGeom>
              <a:avLst/>
              <a:gdLst>
                <a:gd name="T0" fmla="*/ 12 w 51"/>
                <a:gd name="T1" fmla="*/ 5 h 48"/>
                <a:gd name="T2" fmla="*/ 0 w 51"/>
                <a:gd name="T3" fmla="*/ 48 h 48"/>
                <a:gd name="T4" fmla="*/ 41 w 51"/>
                <a:gd name="T5" fmla="*/ 38 h 48"/>
                <a:gd name="T6" fmla="*/ 51 w 51"/>
                <a:gd name="T7" fmla="*/ 2 h 48"/>
                <a:gd name="T8" fmla="*/ 12 w 51"/>
                <a:gd name="T9" fmla="*/ 5 h 48"/>
              </a:gdLst>
              <a:ahLst/>
              <a:cxnLst>
                <a:cxn ang="0">
                  <a:pos x="T0" y="T1"/>
                </a:cxn>
                <a:cxn ang="0">
                  <a:pos x="T2" y="T3"/>
                </a:cxn>
                <a:cxn ang="0">
                  <a:pos x="T4" y="T5"/>
                </a:cxn>
                <a:cxn ang="0">
                  <a:pos x="T6" y="T7"/>
                </a:cxn>
                <a:cxn ang="0">
                  <a:pos x="T8" y="T9"/>
                </a:cxn>
              </a:cxnLst>
              <a:rect l="0" t="0" r="r" b="b"/>
              <a:pathLst>
                <a:path w="51" h="48">
                  <a:moveTo>
                    <a:pt x="12" y="5"/>
                  </a:moveTo>
                  <a:cubicBezTo>
                    <a:pt x="0" y="48"/>
                    <a:pt x="0" y="48"/>
                    <a:pt x="0" y="48"/>
                  </a:cubicBezTo>
                  <a:cubicBezTo>
                    <a:pt x="10" y="40"/>
                    <a:pt x="24" y="37"/>
                    <a:pt x="41" y="38"/>
                  </a:cubicBezTo>
                  <a:cubicBezTo>
                    <a:pt x="51" y="2"/>
                    <a:pt x="51" y="2"/>
                    <a:pt x="51" y="2"/>
                  </a:cubicBezTo>
                  <a:cubicBezTo>
                    <a:pt x="38" y="0"/>
                    <a:pt x="24" y="1"/>
                    <a:pt x="12" y="5"/>
                  </a:cubicBezTo>
                </a:path>
              </a:pathLst>
            </a:custGeom>
            <a:solidFill>
              <a:srgbClr val="FFA9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4" name="组合 111"/>
          <p:cNvGrpSpPr/>
          <p:nvPr/>
        </p:nvGrpSpPr>
        <p:grpSpPr>
          <a:xfrm>
            <a:off x="676770" y="3105107"/>
            <a:ext cx="5483796" cy="2567164"/>
            <a:chOff x="1" y="0"/>
            <a:chExt cx="10425112" cy="6507163"/>
          </a:xfrm>
        </p:grpSpPr>
        <p:sp>
          <p:nvSpPr>
            <p:cNvPr id="113" name="Freeform 5"/>
            <p:cNvSpPr/>
            <p:nvPr/>
          </p:nvSpPr>
          <p:spPr bwMode="auto">
            <a:xfrm>
              <a:off x="1525588" y="4424363"/>
              <a:ext cx="339725" cy="1408113"/>
            </a:xfrm>
            <a:custGeom>
              <a:avLst/>
              <a:gdLst>
                <a:gd name="T0" fmla="*/ 214 w 214"/>
                <a:gd name="T1" fmla="*/ 0 h 887"/>
                <a:gd name="T2" fmla="*/ 107 w 214"/>
                <a:gd name="T3" fmla="*/ 0 h 887"/>
                <a:gd name="T4" fmla="*/ 0 w 214"/>
                <a:gd name="T5" fmla="*/ 0 h 887"/>
                <a:gd name="T6" fmla="*/ 0 w 214"/>
                <a:gd name="T7" fmla="*/ 887 h 887"/>
                <a:gd name="T8" fmla="*/ 107 w 214"/>
                <a:gd name="T9" fmla="*/ 887 h 887"/>
                <a:gd name="T10" fmla="*/ 214 w 214"/>
                <a:gd name="T11" fmla="*/ 887 h 887"/>
                <a:gd name="T12" fmla="*/ 214 w 214"/>
                <a:gd name="T13" fmla="*/ 0 h 887"/>
              </a:gdLst>
              <a:ahLst/>
              <a:cxnLst>
                <a:cxn ang="0">
                  <a:pos x="T0" y="T1"/>
                </a:cxn>
                <a:cxn ang="0">
                  <a:pos x="T2" y="T3"/>
                </a:cxn>
                <a:cxn ang="0">
                  <a:pos x="T4" y="T5"/>
                </a:cxn>
                <a:cxn ang="0">
                  <a:pos x="T6" y="T7"/>
                </a:cxn>
                <a:cxn ang="0">
                  <a:pos x="T8" y="T9"/>
                </a:cxn>
                <a:cxn ang="0">
                  <a:pos x="T10" y="T11"/>
                </a:cxn>
                <a:cxn ang="0">
                  <a:pos x="T12" y="T13"/>
                </a:cxn>
              </a:cxnLst>
              <a:rect l="0" t="0" r="r" b="b"/>
              <a:pathLst>
                <a:path w="214" h="887">
                  <a:moveTo>
                    <a:pt x="214" y="0"/>
                  </a:moveTo>
                  <a:lnTo>
                    <a:pt x="107" y="0"/>
                  </a:lnTo>
                  <a:lnTo>
                    <a:pt x="0" y="0"/>
                  </a:lnTo>
                  <a:lnTo>
                    <a:pt x="0" y="887"/>
                  </a:lnTo>
                  <a:lnTo>
                    <a:pt x="107" y="887"/>
                  </a:lnTo>
                  <a:lnTo>
                    <a:pt x="214" y="887"/>
                  </a:lnTo>
                  <a:lnTo>
                    <a:pt x="214" y="0"/>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6"/>
            <p:cNvSpPr/>
            <p:nvPr/>
          </p:nvSpPr>
          <p:spPr bwMode="auto">
            <a:xfrm>
              <a:off x="1525588" y="4424363"/>
              <a:ext cx="339725" cy="1408113"/>
            </a:xfrm>
            <a:custGeom>
              <a:avLst/>
              <a:gdLst>
                <a:gd name="T0" fmla="*/ 214 w 214"/>
                <a:gd name="T1" fmla="*/ 0 h 887"/>
                <a:gd name="T2" fmla="*/ 107 w 214"/>
                <a:gd name="T3" fmla="*/ 0 h 887"/>
                <a:gd name="T4" fmla="*/ 0 w 214"/>
                <a:gd name="T5" fmla="*/ 0 h 887"/>
                <a:gd name="T6" fmla="*/ 0 w 214"/>
                <a:gd name="T7" fmla="*/ 887 h 887"/>
                <a:gd name="T8" fmla="*/ 107 w 214"/>
                <a:gd name="T9" fmla="*/ 887 h 887"/>
                <a:gd name="T10" fmla="*/ 214 w 214"/>
                <a:gd name="T11" fmla="*/ 887 h 887"/>
                <a:gd name="T12" fmla="*/ 214 w 214"/>
                <a:gd name="T13" fmla="*/ 0 h 887"/>
              </a:gdLst>
              <a:ahLst/>
              <a:cxnLst>
                <a:cxn ang="0">
                  <a:pos x="T0" y="T1"/>
                </a:cxn>
                <a:cxn ang="0">
                  <a:pos x="T2" y="T3"/>
                </a:cxn>
                <a:cxn ang="0">
                  <a:pos x="T4" y="T5"/>
                </a:cxn>
                <a:cxn ang="0">
                  <a:pos x="T6" y="T7"/>
                </a:cxn>
                <a:cxn ang="0">
                  <a:pos x="T8" y="T9"/>
                </a:cxn>
                <a:cxn ang="0">
                  <a:pos x="T10" y="T11"/>
                </a:cxn>
                <a:cxn ang="0">
                  <a:pos x="T12" y="T13"/>
                </a:cxn>
              </a:cxnLst>
              <a:rect l="0" t="0" r="r" b="b"/>
              <a:pathLst>
                <a:path w="214" h="887">
                  <a:moveTo>
                    <a:pt x="214" y="0"/>
                  </a:moveTo>
                  <a:lnTo>
                    <a:pt x="107" y="0"/>
                  </a:lnTo>
                  <a:lnTo>
                    <a:pt x="0" y="0"/>
                  </a:lnTo>
                  <a:lnTo>
                    <a:pt x="0" y="887"/>
                  </a:lnTo>
                  <a:lnTo>
                    <a:pt x="107" y="887"/>
                  </a:lnTo>
                  <a:lnTo>
                    <a:pt x="214" y="887"/>
                  </a:lnTo>
                  <a:lnTo>
                    <a:pt x="2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7"/>
            <p:cNvSpPr/>
            <p:nvPr/>
          </p:nvSpPr>
          <p:spPr bwMode="auto">
            <a:xfrm>
              <a:off x="1868488" y="4398963"/>
              <a:ext cx="487362" cy="1433513"/>
            </a:xfrm>
            <a:custGeom>
              <a:avLst/>
              <a:gdLst>
                <a:gd name="T0" fmla="*/ 177 w 307"/>
                <a:gd name="T1" fmla="*/ 0 h 903"/>
                <a:gd name="T2" fmla="*/ 177 w 307"/>
                <a:gd name="T3" fmla="*/ 0 h 903"/>
                <a:gd name="T4" fmla="*/ 89 w 307"/>
                <a:gd name="T5" fmla="*/ 13 h 903"/>
                <a:gd name="T6" fmla="*/ 0 w 307"/>
                <a:gd name="T7" fmla="*/ 24 h 903"/>
                <a:gd name="T8" fmla="*/ 41 w 307"/>
                <a:gd name="T9" fmla="*/ 275 h 903"/>
                <a:gd name="T10" fmla="*/ 41 w 307"/>
                <a:gd name="T11" fmla="*/ 275 h 903"/>
                <a:gd name="T12" fmla="*/ 97 w 307"/>
                <a:gd name="T13" fmla="*/ 646 h 903"/>
                <a:gd name="T14" fmla="*/ 97 w 307"/>
                <a:gd name="T15" fmla="*/ 646 h 903"/>
                <a:gd name="T16" fmla="*/ 134 w 307"/>
                <a:gd name="T17" fmla="*/ 903 h 903"/>
                <a:gd name="T18" fmla="*/ 307 w 307"/>
                <a:gd name="T19" fmla="*/ 876 h 903"/>
                <a:gd name="T20" fmla="*/ 270 w 307"/>
                <a:gd name="T21" fmla="*/ 620 h 903"/>
                <a:gd name="T22" fmla="*/ 270 w 307"/>
                <a:gd name="T23" fmla="*/ 620 h 903"/>
                <a:gd name="T24" fmla="*/ 227 w 307"/>
                <a:gd name="T25" fmla="*/ 347 h 903"/>
                <a:gd name="T26" fmla="*/ 177 w 307"/>
                <a:gd name="T27" fmla="*/ 0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7" h="903">
                  <a:moveTo>
                    <a:pt x="177" y="0"/>
                  </a:moveTo>
                  <a:lnTo>
                    <a:pt x="177" y="0"/>
                  </a:lnTo>
                  <a:lnTo>
                    <a:pt x="89" y="13"/>
                  </a:lnTo>
                  <a:lnTo>
                    <a:pt x="0" y="24"/>
                  </a:lnTo>
                  <a:lnTo>
                    <a:pt x="41" y="275"/>
                  </a:lnTo>
                  <a:lnTo>
                    <a:pt x="41" y="275"/>
                  </a:lnTo>
                  <a:lnTo>
                    <a:pt x="97" y="646"/>
                  </a:lnTo>
                  <a:lnTo>
                    <a:pt x="97" y="646"/>
                  </a:lnTo>
                  <a:lnTo>
                    <a:pt x="134" y="903"/>
                  </a:lnTo>
                  <a:lnTo>
                    <a:pt x="307" y="876"/>
                  </a:lnTo>
                  <a:lnTo>
                    <a:pt x="270" y="620"/>
                  </a:lnTo>
                  <a:lnTo>
                    <a:pt x="270" y="620"/>
                  </a:lnTo>
                  <a:lnTo>
                    <a:pt x="227" y="347"/>
                  </a:lnTo>
                  <a:lnTo>
                    <a:pt x="177" y="0"/>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8"/>
            <p:cNvSpPr/>
            <p:nvPr/>
          </p:nvSpPr>
          <p:spPr bwMode="auto">
            <a:xfrm>
              <a:off x="1868488" y="4398963"/>
              <a:ext cx="487362" cy="1433513"/>
            </a:xfrm>
            <a:custGeom>
              <a:avLst/>
              <a:gdLst>
                <a:gd name="T0" fmla="*/ 177 w 307"/>
                <a:gd name="T1" fmla="*/ 0 h 903"/>
                <a:gd name="T2" fmla="*/ 177 w 307"/>
                <a:gd name="T3" fmla="*/ 0 h 903"/>
                <a:gd name="T4" fmla="*/ 89 w 307"/>
                <a:gd name="T5" fmla="*/ 13 h 903"/>
                <a:gd name="T6" fmla="*/ 0 w 307"/>
                <a:gd name="T7" fmla="*/ 24 h 903"/>
                <a:gd name="T8" fmla="*/ 41 w 307"/>
                <a:gd name="T9" fmla="*/ 275 h 903"/>
                <a:gd name="T10" fmla="*/ 41 w 307"/>
                <a:gd name="T11" fmla="*/ 275 h 903"/>
                <a:gd name="T12" fmla="*/ 97 w 307"/>
                <a:gd name="T13" fmla="*/ 646 h 903"/>
                <a:gd name="T14" fmla="*/ 97 w 307"/>
                <a:gd name="T15" fmla="*/ 646 h 903"/>
                <a:gd name="T16" fmla="*/ 134 w 307"/>
                <a:gd name="T17" fmla="*/ 903 h 903"/>
                <a:gd name="T18" fmla="*/ 307 w 307"/>
                <a:gd name="T19" fmla="*/ 876 h 903"/>
                <a:gd name="T20" fmla="*/ 270 w 307"/>
                <a:gd name="T21" fmla="*/ 620 h 903"/>
                <a:gd name="T22" fmla="*/ 270 w 307"/>
                <a:gd name="T23" fmla="*/ 620 h 903"/>
                <a:gd name="T24" fmla="*/ 227 w 307"/>
                <a:gd name="T25" fmla="*/ 347 h 903"/>
                <a:gd name="T26" fmla="*/ 177 w 307"/>
                <a:gd name="T27" fmla="*/ 0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7" h="903">
                  <a:moveTo>
                    <a:pt x="177" y="0"/>
                  </a:moveTo>
                  <a:lnTo>
                    <a:pt x="177" y="0"/>
                  </a:lnTo>
                  <a:lnTo>
                    <a:pt x="89" y="13"/>
                  </a:lnTo>
                  <a:lnTo>
                    <a:pt x="0" y="24"/>
                  </a:lnTo>
                  <a:lnTo>
                    <a:pt x="41" y="275"/>
                  </a:lnTo>
                  <a:lnTo>
                    <a:pt x="41" y="275"/>
                  </a:lnTo>
                  <a:lnTo>
                    <a:pt x="97" y="646"/>
                  </a:lnTo>
                  <a:lnTo>
                    <a:pt x="97" y="646"/>
                  </a:lnTo>
                  <a:lnTo>
                    <a:pt x="134" y="903"/>
                  </a:lnTo>
                  <a:lnTo>
                    <a:pt x="307" y="876"/>
                  </a:lnTo>
                  <a:lnTo>
                    <a:pt x="270" y="620"/>
                  </a:lnTo>
                  <a:lnTo>
                    <a:pt x="270" y="620"/>
                  </a:lnTo>
                  <a:lnTo>
                    <a:pt x="227" y="347"/>
                  </a:lnTo>
                  <a:lnTo>
                    <a:pt x="17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9"/>
            <p:cNvSpPr/>
            <p:nvPr/>
          </p:nvSpPr>
          <p:spPr bwMode="auto">
            <a:xfrm>
              <a:off x="627063" y="3770313"/>
              <a:ext cx="852487" cy="2070100"/>
            </a:xfrm>
            <a:custGeom>
              <a:avLst/>
              <a:gdLst>
                <a:gd name="T0" fmla="*/ 409 w 537"/>
                <a:gd name="T1" fmla="*/ 0 h 1304"/>
                <a:gd name="T2" fmla="*/ 345 w 537"/>
                <a:gd name="T3" fmla="*/ 6 h 1304"/>
                <a:gd name="T4" fmla="*/ 281 w 537"/>
                <a:gd name="T5" fmla="*/ 11 h 1304"/>
                <a:gd name="T6" fmla="*/ 281 w 537"/>
                <a:gd name="T7" fmla="*/ 14 h 1304"/>
                <a:gd name="T8" fmla="*/ 281 w 537"/>
                <a:gd name="T9" fmla="*/ 14 h 1304"/>
                <a:gd name="T10" fmla="*/ 286 w 537"/>
                <a:gd name="T11" fmla="*/ 70 h 1304"/>
                <a:gd name="T12" fmla="*/ 286 w 537"/>
                <a:gd name="T13" fmla="*/ 72 h 1304"/>
                <a:gd name="T14" fmla="*/ 299 w 537"/>
                <a:gd name="T15" fmla="*/ 209 h 1304"/>
                <a:gd name="T16" fmla="*/ 150 w 537"/>
                <a:gd name="T17" fmla="*/ 209 h 1304"/>
                <a:gd name="T18" fmla="*/ 0 w 537"/>
                <a:gd name="T19" fmla="*/ 209 h 1304"/>
                <a:gd name="T20" fmla="*/ 0 w 537"/>
                <a:gd name="T21" fmla="*/ 246 h 1304"/>
                <a:gd name="T22" fmla="*/ 0 w 537"/>
                <a:gd name="T23" fmla="*/ 308 h 1304"/>
                <a:gd name="T24" fmla="*/ 0 w 537"/>
                <a:gd name="T25" fmla="*/ 412 h 1304"/>
                <a:gd name="T26" fmla="*/ 0 w 537"/>
                <a:gd name="T27" fmla="*/ 639 h 1304"/>
                <a:gd name="T28" fmla="*/ 0 w 537"/>
                <a:gd name="T29" fmla="*/ 794 h 1304"/>
                <a:gd name="T30" fmla="*/ 0 w 537"/>
                <a:gd name="T31" fmla="*/ 1024 h 1304"/>
                <a:gd name="T32" fmla="*/ 0 w 537"/>
                <a:gd name="T33" fmla="*/ 1179 h 1304"/>
                <a:gd name="T34" fmla="*/ 0 w 537"/>
                <a:gd name="T35" fmla="*/ 1243 h 1304"/>
                <a:gd name="T36" fmla="*/ 0 w 537"/>
                <a:gd name="T37" fmla="*/ 1299 h 1304"/>
                <a:gd name="T38" fmla="*/ 150 w 537"/>
                <a:gd name="T39" fmla="*/ 1299 h 1304"/>
                <a:gd name="T40" fmla="*/ 299 w 537"/>
                <a:gd name="T41" fmla="*/ 1299 h 1304"/>
                <a:gd name="T42" fmla="*/ 299 w 537"/>
                <a:gd name="T43" fmla="*/ 1243 h 1304"/>
                <a:gd name="T44" fmla="*/ 299 w 537"/>
                <a:gd name="T45" fmla="*/ 1179 h 1304"/>
                <a:gd name="T46" fmla="*/ 299 w 537"/>
                <a:gd name="T47" fmla="*/ 1024 h 1304"/>
                <a:gd name="T48" fmla="*/ 299 w 537"/>
                <a:gd name="T49" fmla="*/ 794 h 1304"/>
                <a:gd name="T50" fmla="*/ 299 w 537"/>
                <a:gd name="T51" fmla="*/ 639 h 1304"/>
                <a:gd name="T52" fmla="*/ 299 w 537"/>
                <a:gd name="T53" fmla="*/ 412 h 1304"/>
                <a:gd name="T54" fmla="*/ 299 w 537"/>
                <a:gd name="T55" fmla="*/ 308 h 1304"/>
                <a:gd name="T56" fmla="*/ 299 w 537"/>
                <a:gd name="T57" fmla="*/ 246 h 1304"/>
                <a:gd name="T58" fmla="*/ 299 w 537"/>
                <a:gd name="T59" fmla="*/ 217 h 1304"/>
                <a:gd name="T60" fmla="*/ 409 w 537"/>
                <a:gd name="T61" fmla="*/ 1304 h 1304"/>
                <a:gd name="T62" fmla="*/ 473 w 537"/>
                <a:gd name="T63" fmla="*/ 1299 h 1304"/>
                <a:gd name="T64" fmla="*/ 473 w 537"/>
                <a:gd name="T65" fmla="*/ 1299 h 1304"/>
                <a:gd name="T66" fmla="*/ 537 w 537"/>
                <a:gd name="T67" fmla="*/ 1291 h 1304"/>
                <a:gd name="T68" fmla="*/ 409 w 537"/>
                <a:gd name="T69" fmla="*/ 0 h 1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37" h="1304">
                  <a:moveTo>
                    <a:pt x="409" y="0"/>
                  </a:moveTo>
                  <a:lnTo>
                    <a:pt x="345" y="6"/>
                  </a:lnTo>
                  <a:lnTo>
                    <a:pt x="281" y="11"/>
                  </a:lnTo>
                  <a:lnTo>
                    <a:pt x="281" y="14"/>
                  </a:lnTo>
                  <a:lnTo>
                    <a:pt x="281" y="14"/>
                  </a:lnTo>
                  <a:lnTo>
                    <a:pt x="286" y="70"/>
                  </a:lnTo>
                  <a:lnTo>
                    <a:pt x="286" y="72"/>
                  </a:lnTo>
                  <a:lnTo>
                    <a:pt x="299" y="209"/>
                  </a:lnTo>
                  <a:lnTo>
                    <a:pt x="150" y="209"/>
                  </a:lnTo>
                  <a:lnTo>
                    <a:pt x="0" y="209"/>
                  </a:lnTo>
                  <a:lnTo>
                    <a:pt x="0" y="246"/>
                  </a:lnTo>
                  <a:lnTo>
                    <a:pt x="0" y="308"/>
                  </a:lnTo>
                  <a:lnTo>
                    <a:pt x="0" y="412"/>
                  </a:lnTo>
                  <a:lnTo>
                    <a:pt x="0" y="639"/>
                  </a:lnTo>
                  <a:lnTo>
                    <a:pt x="0" y="794"/>
                  </a:lnTo>
                  <a:lnTo>
                    <a:pt x="0" y="1024"/>
                  </a:lnTo>
                  <a:lnTo>
                    <a:pt x="0" y="1179"/>
                  </a:lnTo>
                  <a:lnTo>
                    <a:pt x="0" y="1243"/>
                  </a:lnTo>
                  <a:lnTo>
                    <a:pt x="0" y="1299"/>
                  </a:lnTo>
                  <a:lnTo>
                    <a:pt x="150" y="1299"/>
                  </a:lnTo>
                  <a:lnTo>
                    <a:pt x="299" y="1299"/>
                  </a:lnTo>
                  <a:lnTo>
                    <a:pt x="299" y="1243"/>
                  </a:lnTo>
                  <a:lnTo>
                    <a:pt x="299" y="1179"/>
                  </a:lnTo>
                  <a:lnTo>
                    <a:pt x="299" y="1024"/>
                  </a:lnTo>
                  <a:lnTo>
                    <a:pt x="299" y="794"/>
                  </a:lnTo>
                  <a:lnTo>
                    <a:pt x="299" y="639"/>
                  </a:lnTo>
                  <a:lnTo>
                    <a:pt x="299" y="412"/>
                  </a:lnTo>
                  <a:lnTo>
                    <a:pt x="299" y="308"/>
                  </a:lnTo>
                  <a:lnTo>
                    <a:pt x="299" y="246"/>
                  </a:lnTo>
                  <a:lnTo>
                    <a:pt x="299" y="217"/>
                  </a:lnTo>
                  <a:lnTo>
                    <a:pt x="409" y="1304"/>
                  </a:lnTo>
                  <a:lnTo>
                    <a:pt x="473" y="1299"/>
                  </a:lnTo>
                  <a:lnTo>
                    <a:pt x="473" y="1299"/>
                  </a:lnTo>
                  <a:lnTo>
                    <a:pt x="537" y="1291"/>
                  </a:lnTo>
                  <a:lnTo>
                    <a:pt x="409" y="0"/>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0"/>
            <p:cNvSpPr/>
            <p:nvPr/>
          </p:nvSpPr>
          <p:spPr bwMode="auto">
            <a:xfrm>
              <a:off x="627063" y="3770313"/>
              <a:ext cx="852487" cy="2070100"/>
            </a:xfrm>
            <a:custGeom>
              <a:avLst/>
              <a:gdLst>
                <a:gd name="T0" fmla="*/ 409 w 537"/>
                <a:gd name="T1" fmla="*/ 0 h 1304"/>
                <a:gd name="T2" fmla="*/ 345 w 537"/>
                <a:gd name="T3" fmla="*/ 6 h 1304"/>
                <a:gd name="T4" fmla="*/ 281 w 537"/>
                <a:gd name="T5" fmla="*/ 11 h 1304"/>
                <a:gd name="T6" fmla="*/ 281 w 537"/>
                <a:gd name="T7" fmla="*/ 14 h 1304"/>
                <a:gd name="T8" fmla="*/ 281 w 537"/>
                <a:gd name="T9" fmla="*/ 14 h 1304"/>
                <a:gd name="T10" fmla="*/ 286 w 537"/>
                <a:gd name="T11" fmla="*/ 70 h 1304"/>
                <a:gd name="T12" fmla="*/ 286 w 537"/>
                <a:gd name="T13" fmla="*/ 72 h 1304"/>
                <a:gd name="T14" fmla="*/ 299 w 537"/>
                <a:gd name="T15" fmla="*/ 209 h 1304"/>
                <a:gd name="T16" fmla="*/ 150 w 537"/>
                <a:gd name="T17" fmla="*/ 209 h 1304"/>
                <a:gd name="T18" fmla="*/ 0 w 537"/>
                <a:gd name="T19" fmla="*/ 209 h 1304"/>
                <a:gd name="T20" fmla="*/ 0 w 537"/>
                <a:gd name="T21" fmla="*/ 246 h 1304"/>
                <a:gd name="T22" fmla="*/ 0 w 537"/>
                <a:gd name="T23" fmla="*/ 308 h 1304"/>
                <a:gd name="T24" fmla="*/ 0 w 537"/>
                <a:gd name="T25" fmla="*/ 412 h 1304"/>
                <a:gd name="T26" fmla="*/ 0 w 537"/>
                <a:gd name="T27" fmla="*/ 639 h 1304"/>
                <a:gd name="T28" fmla="*/ 0 w 537"/>
                <a:gd name="T29" fmla="*/ 794 h 1304"/>
                <a:gd name="T30" fmla="*/ 0 w 537"/>
                <a:gd name="T31" fmla="*/ 1024 h 1304"/>
                <a:gd name="T32" fmla="*/ 0 w 537"/>
                <a:gd name="T33" fmla="*/ 1179 h 1304"/>
                <a:gd name="T34" fmla="*/ 0 w 537"/>
                <a:gd name="T35" fmla="*/ 1243 h 1304"/>
                <a:gd name="T36" fmla="*/ 0 w 537"/>
                <a:gd name="T37" fmla="*/ 1299 h 1304"/>
                <a:gd name="T38" fmla="*/ 150 w 537"/>
                <a:gd name="T39" fmla="*/ 1299 h 1304"/>
                <a:gd name="T40" fmla="*/ 299 w 537"/>
                <a:gd name="T41" fmla="*/ 1299 h 1304"/>
                <a:gd name="T42" fmla="*/ 299 w 537"/>
                <a:gd name="T43" fmla="*/ 1243 h 1304"/>
                <a:gd name="T44" fmla="*/ 299 w 537"/>
                <a:gd name="T45" fmla="*/ 1179 h 1304"/>
                <a:gd name="T46" fmla="*/ 299 w 537"/>
                <a:gd name="T47" fmla="*/ 1024 h 1304"/>
                <a:gd name="T48" fmla="*/ 299 w 537"/>
                <a:gd name="T49" fmla="*/ 794 h 1304"/>
                <a:gd name="T50" fmla="*/ 299 w 537"/>
                <a:gd name="T51" fmla="*/ 639 h 1304"/>
                <a:gd name="T52" fmla="*/ 299 w 537"/>
                <a:gd name="T53" fmla="*/ 412 h 1304"/>
                <a:gd name="T54" fmla="*/ 299 w 537"/>
                <a:gd name="T55" fmla="*/ 308 h 1304"/>
                <a:gd name="T56" fmla="*/ 299 w 537"/>
                <a:gd name="T57" fmla="*/ 246 h 1304"/>
                <a:gd name="T58" fmla="*/ 299 w 537"/>
                <a:gd name="T59" fmla="*/ 217 h 1304"/>
                <a:gd name="T60" fmla="*/ 409 w 537"/>
                <a:gd name="T61" fmla="*/ 1304 h 1304"/>
                <a:gd name="T62" fmla="*/ 473 w 537"/>
                <a:gd name="T63" fmla="*/ 1299 h 1304"/>
                <a:gd name="T64" fmla="*/ 473 w 537"/>
                <a:gd name="T65" fmla="*/ 1299 h 1304"/>
                <a:gd name="T66" fmla="*/ 537 w 537"/>
                <a:gd name="T67" fmla="*/ 1291 h 1304"/>
                <a:gd name="T68" fmla="*/ 409 w 537"/>
                <a:gd name="T69" fmla="*/ 0 h 1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37" h="1304">
                  <a:moveTo>
                    <a:pt x="409" y="0"/>
                  </a:moveTo>
                  <a:lnTo>
                    <a:pt x="345" y="6"/>
                  </a:lnTo>
                  <a:lnTo>
                    <a:pt x="281" y="11"/>
                  </a:lnTo>
                  <a:lnTo>
                    <a:pt x="281" y="14"/>
                  </a:lnTo>
                  <a:lnTo>
                    <a:pt x="281" y="14"/>
                  </a:lnTo>
                  <a:lnTo>
                    <a:pt x="286" y="70"/>
                  </a:lnTo>
                  <a:lnTo>
                    <a:pt x="286" y="72"/>
                  </a:lnTo>
                  <a:lnTo>
                    <a:pt x="299" y="209"/>
                  </a:lnTo>
                  <a:lnTo>
                    <a:pt x="150" y="209"/>
                  </a:lnTo>
                  <a:lnTo>
                    <a:pt x="0" y="209"/>
                  </a:lnTo>
                  <a:lnTo>
                    <a:pt x="0" y="246"/>
                  </a:lnTo>
                  <a:lnTo>
                    <a:pt x="0" y="308"/>
                  </a:lnTo>
                  <a:lnTo>
                    <a:pt x="0" y="412"/>
                  </a:lnTo>
                  <a:lnTo>
                    <a:pt x="0" y="639"/>
                  </a:lnTo>
                  <a:lnTo>
                    <a:pt x="0" y="794"/>
                  </a:lnTo>
                  <a:lnTo>
                    <a:pt x="0" y="1024"/>
                  </a:lnTo>
                  <a:lnTo>
                    <a:pt x="0" y="1179"/>
                  </a:lnTo>
                  <a:lnTo>
                    <a:pt x="0" y="1243"/>
                  </a:lnTo>
                  <a:lnTo>
                    <a:pt x="0" y="1299"/>
                  </a:lnTo>
                  <a:lnTo>
                    <a:pt x="150" y="1299"/>
                  </a:lnTo>
                  <a:lnTo>
                    <a:pt x="299" y="1299"/>
                  </a:lnTo>
                  <a:lnTo>
                    <a:pt x="299" y="1243"/>
                  </a:lnTo>
                  <a:lnTo>
                    <a:pt x="299" y="1179"/>
                  </a:lnTo>
                  <a:lnTo>
                    <a:pt x="299" y="1024"/>
                  </a:lnTo>
                  <a:lnTo>
                    <a:pt x="299" y="794"/>
                  </a:lnTo>
                  <a:lnTo>
                    <a:pt x="299" y="639"/>
                  </a:lnTo>
                  <a:lnTo>
                    <a:pt x="299" y="412"/>
                  </a:lnTo>
                  <a:lnTo>
                    <a:pt x="299" y="308"/>
                  </a:lnTo>
                  <a:lnTo>
                    <a:pt x="299" y="246"/>
                  </a:lnTo>
                  <a:lnTo>
                    <a:pt x="299" y="217"/>
                  </a:lnTo>
                  <a:lnTo>
                    <a:pt x="409" y="1304"/>
                  </a:lnTo>
                  <a:lnTo>
                    <a:pt x="473" y="1299"/>
                  </a:lnTo>
                  <a:lnTo>
                    <a:pt x="473" y="1299"/>
                  </a:lnTo>
                  <a:lnTo>
                    <a:pt x="537" y="1291"/>
                  </a:lnTo>
                  <a:lnTo>
                    <a:pt x="40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1"/>
            <p:cNvSpPr>
              <a:spLocks noEditPoints="1"/>
            </p:cNvSpPr>
            <p:nvPr/>
          </p:nvSpPr>
          <p:spPr bwMode="auto">
            <a:xfrm>
              <a:off x="8081963" y="5035550"/>
              <a:ext cx="1211262" cy="779463"/>
            </a:xfrm>
            <a:custGeom>
              <a:avLst/>
              <a:gdLst>
                <a:gd name="T0" fmla="*/ 237 w 286"/>
                <a:gd name="T1" fmla="*/ 71 h 184"/>
                <a:gd name="T2" fmla="*/ 237 w 286"/>
                <a:gd name="T3" fmla="*/ 65 h 184"/>
                <a:gd name="T4" fmla="*/ 237 w 286"/>
                <a:gd name="T5" fmla="*/ 32 h 184"/>
                <a:gd name="T6" fmla="*/ 255 w 286"/>
                <a:gd name="T7" fmla="*/ 27 h 184"/>
                <a:gd name="T8" fmla="*/ 266 w 286"/>
                <a:gd name="T9" fmla="*/ 32 h 184"/>
                <a:gd name="T10" fmla="*/ 266 w 286"/>
                <a:gd name="T11" fmla="*/ 52 h 184"/>
                <a:gd name="T12" fmla="*/ 237 w 286"/>
                <a:gd name="T13" fmla="*/ 71 h 184"/>
                <a:gd name="T14" fmla="*/ 237 w 286"/>
                <a:gd name="T15" fmla="*/ 0 h 184"/>
                <a:gd name="T16" fmla="*/ 130 w 286"/>
                <a:gd name="T17" fmla="*/ 0 h 184"/>
                <a:gd name="T18" fmla="*/ 21 w 286"/>
                <a:gd name="T19" fmla="*/ 0 h 184"/>
                <a:gd name="T20" fmla="*/ 21 w 286"/>
                <a:gd name="T21" fmla="*/ 65 h 184"/>
                <a:gd name="T22" fmla="*/ 116 w 286"/>
                <a:gd name="T23" fmla="*/ 156 h 184"/>
                <a:gd name="T24" fmla="*/ 0 w 286"/>
                <a:gd name="T25" fmla="*/ 156 h 184"/>
                <a:gd name="T26" fmla="*/ 26 w 286"/>
                <a:gd name="T27" fmla="*/ 184 h 184"/>
                <a:gd name="T28" fmla="*/ 130 w 286"/>
                <a:gd name="T29" fmla="*/ 184 h 184"/>
                <a:gd name="T30" fmla="*/ 235 w 286"/>
                <a:gd name="T31" fmla="*/ 184 h 184"/>
                <a:gd name="T32" fmla="*/ 261 w 286"/>
                <a:gd name="T33" fmla="*/ 156 h 184"/>
                <a:gd name="T34" fmla="*/ 145 w 286"/>
                <a:gd name="T35" fmla="*/ 156 h 184"/>
                <a:gd name="T36" fmla="*/ 236 w 286"/>
                <a:gd name="T37" fmla="*/ 85 h 184"/>
                <a:gd name="T38" fmla="*/ 279 w 286"/>
                <a:gd name="T39" fmla="*/ 58 h 184"/>
                <a:gd name="T40" fmla="*/ 278 w 286"/>
                <a:gd name="T41" fmla="*/ 23 h 184"/>
                <a:gd name="T42" fmla="*/ 255 w 286"/>
                <a:gd name="T43" fmla="*/ 12 h 184"/>
                <a:gd name="T44" fmla="*/ 237 w 286"/>
                <a:gd name="T45" fmla="*/ 16 h 184"/>
                <a:gd name="T46" fmla="*/ 237 w 286"/>
                <a:gd name="T47"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6" h="184">
                  <a:moveTo>
                    <a:pt x="237" y="71"/>
                  </a:moveTo>
                  <a:cubicBezTo>
                    <a:pt x="238" y="69"/>
                    <a:pt x="237" y="67"/>
                    <a:pt x="237" y="65"/>
                  </a:cubicBezTo>
                  <a:cubicBezTo>
                    <a:pt x="237" y="32"/>
                    <a:pt x="237" y="32"/>
                    <a:pt x="237" y="32"/>
                  </a:cubicBezTo>
                  <a:cubicBezTo>
                    <a:pt x="242" y="30"/>
                    <a:pt x="249" y="27"/>
                    <a:pt x="255" y="27"/>
                  </a:cubicBezTo>
                  <a:cubicBezTo>
                    <a:pt x="259" y="27"/>
                    <a:pt x="263" y="28"/>
                    <a:pt x="266" y="32"/>
                  </a:cubicBezTo>
                  <a:cubicBezTo>
                    <a:pt x="270" y="37"/>
                    <a:pt x="270" y="44"/>
                    <a:pt x="266" y="52"/>
                  </a:cubicBezTo>
                  <a:cubicBezTo>
                    <a:pt x="262" y="60"/>
                    <a:pt x="252" y="69"/>
                    <a:pt x="237" y="71"/>
                  </a:cubicBezTo>
                  <a:moveTo>
                    <a:pt x="237" y="0"/>
                  </a:moveTo>
                  <a:cubicBezTo>
                    <a:pt x="130" y="0"/>
                    <a:pt x="130" y="0"/>
                    <a:pt x="130" y="0"/>
                  </a:cubicBezTo>
                  <a:cubicBezTo>
                    <a:pt x="21" y="0"/>
                    <a:pt x="21" y="0"/>
                    <a:pt x="21" y="0"/>
                  </a:cubicBezTo>
                  <a:cubicBezTo>
                    <a:pt x="21" y="65"/>
                    <a:pt x="21" y="65"/>
                    <a:pt x="21" y="65"/>
                  </a:cubicBezTo>
                  <a:cubicBezTo>
                    <a:pt x="21" y="116"/>
                    <a:pt x="64" y="156"/>
                    <a:pt x="116" y="156"/>
                  </a:cubicBezTo>
                  <a:cubicBezTo>
                    <a:pt x="0" y="156"/>
                    <a:pt x="0" y="156"/>
                    <a:pt x="0" y="156"/>
                  </a:cubicBezTo>
                  <a:cubicBezTo>
                    <a:pt x="7" y="168"/>
                    <a:pt x="14" y="176"/>
                    <a:pt x="26" y="184"/>
                  </a:cubicBezTo>
                  <a:cubicBezTo>
                    <a:pt x="130" y="184"/>
                    <a:pt x="130" y="184"/>
                    <a:pt x="130" y="184"/>
                  </a:cubicBezTo>
                  <a:cubicBezTo>
                    <a:pt x="235" y="184"/>
                    <a:pt x="235" y="184"/>
                    <a:pt x="235" y="184"/>
                  </a:cubicBezTo>
                  <a:cubicBezTo>
                    <a:pt x="242" y="180"/>
                    <a:pt x="252" y="172"/>
                    <a:pt x="261" y="156"/>
                  </a:cubicBezTo>
                  <a:cubicBezTo>
                    <a:pt x="145" y="156"/>
                    <a:pt x="145" y="156"/>
                    <a:pt x="145" y="156"/>
                  </a:cubicBezTo>
                  <a:cubicBezTo>
                    <a:pt x="189" y="156"/>
                    <a:pt x="226" y="126"/>
                    <a:pt x="236" y="85"/>
                  </a:cubicBezTo>
                  <a:cubicBezTo>
                    <a:pt x="254" y="84"/>
                    <a:pt x="271" y="74"/>
                    <a:pt x="279" y="58"/>
                  </a:cubicBezTo>
                  <a:cubicBezTo>
                    <a:pt x="286" y="46"/>
                    <a:pt x="285" y="33"/>
                    <a:pt x="278" y="23"/>
                  </a:cubicBezTo>
                  <a:cubicBezTo>
                    <a:pt x="272" y="15"/>
                    <a:pt x="263" y="12"/>
                    <a:pt x="255" y="12"/>
                  </a:cubicBezTo>
                  <a:cubicBezTo>
                    <a:pt x="248" y="12"/>
                    <a:pt x="242" y="14"/>
                    <a:pt x="237" y="16"/>
                  </a:cubicBezTo>
                  <a:cubicBezTo>
                    <a:pt x="237" y="0"/>
                    <a:pt x="237" y="0"/>
                    <a:pt x="237" y="0"/>
                  </a:cubicBezTo>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2"/>
            <p:cNvSpPr>
              <a:spLocks noEditPoints="1"/>
            </p:cNvSpPr>
            <p:nvPr/>
          </p:nvSpPr>
          <p:spPr bwMode="auto">
            <a:xfrm>
              <a:off x="3073400" y="0"/>
              <a:ext cx="4313237" cy="5849938"/>
            </a:xfrm>
            <a:custGeom>
              <a:avLst/>
              <a:gdLst>
                <a:gd name="T0" fmla="*/ 363 w 1018"/>
                <a:gd name="T1" fmla="*/ 183 h 1379"/>
                <a:gd name="T2" fmla="*/ 436 w 1018"/>
                <a:gd name="T3" fmla="*/ 183 h 1379"/>
                <a:gd name="T4" fmla="*/ 511 w 1018"/>
                <a:gd name="T5" fmla="*/ 167 h 1379"/>
                <a:gd name="T6" fmla="*/ 511 w 1018"/>
                <a:gd name="T7" fmla="*/ 403 h 1379"/>
                <a:gd name="T8" fmla="*/ 511 w 1018"/>
                <a:gd name="T9" fmla="*/ 503 h 1379"/>
                <a:gd name="T10" fmla="*/ 419 w 1018"/>
                <a:gd name="T11" fmla="*/ 503 h 1379"/>
                <a:gd name="T12" fmla="*/ 406 w 1018"/>
                <a:gd name="T13" fmla="*/ 503 h 1379"/>
                <a:gd name="T14" fmla="*/ 307 w 1018"/>
                <a:gd name="T15" fmla="*/ 370 h 1379"/>
                <a:gd name="T16" fmla="*/ 307 w 1018"/>
                <a:gd name="T17" fmla="*/ 298 h 1379"/>
                <a:gd name="T18" fmla="*/ 339 w 1018"/>
                <a:gd name="T19" fmla="*/ 264 h 1379"/>
                <a:gd name="T20" fmla="*/ 339 w 1018"/>
                <a:gd name="T21" fmla="*/ 202 h 1379"/>
                <a:gd name="T22" fmla="*/ 361 w 1018"/>
                <a:gd name="T23" fmla="*/ 183 h 1379"/>
                <a:gd name="T24" fmla="*/ 363 w 1018"/>
                <a:gd name="T25" fmla="*/ 183 h 1379"/>
                <a:gd name="T26" fmla="*/ 625 w 1018"/>
                <a:gd name="T27" fmla="*/ 0 h 1379"/>
                <a:gd name="T28" fmla="*/ 511 w 1018"/>
                <a:gd name="T29" fmla="*/ 0 h 1379"/>
                <a:gd name="T30" fmla="*/ 393 w 1018"/>
                <a:gd name="T31" fmla="*/ 0 h 1379"/>
                <a:gd name="T32" fmla="*/ 307 w 1018"/>
                <a:gd name="T33" fmla="*/ 69 h 1379"/>
                <a:gd name="T34" fmla="*/ 307 w 1018"/>
                <a:gd name="T35" fmla="*/ 123 h 1379"/>
                <a:gd name="T36" fmla="*/ 307 w 1018"/>
                <a:gd name="T37" fmla="*/ 298 h 1379"/>
                <a:gd name="T38" fmla="*/ 307 w 1018"/>
                <a:gd name="T39" fmla="*/ 370 h 1379"/>
                <a:gd name="T40" fmla="*/ 406 w 1018"/>
                <a:gd name="T41" fmla="*/ 503 h 1379"/>
                <a:gd name="T42" fmla="*/ 419 w 1018"/>
                <a:gd name="T43" fmla="*/ 503 h 1379"/>
                <a:gd name="T44" fmla="*/ 419 w 1018"/>
                <a:gd name="T45" fmla="*/ 512 h 1379"/>
                <a:gd name="T46" fmla="*/ 370 w 1018"/>
                <a:gd name="T47" fmla="*/ 539 h 1379"/>
                <a:gd name="T48" fmla="*/ 365 w 1018"/>
                <a:gd name="T49" fmla="*/ 539 h 1379"/>
                <a:gd name="T50" fmla="*/ 268 w 1018"/>
                <a:gd name="T51" fmla="*/ 539 h 1379"/>
                <a:gd name="T52" fmla="*/ 206 w 1018"/>
                <a:gd name="T53" fmla="*/ 539 h 1379"/>
                <a:gd name="T54" fmla="*/ 223 w 1018"/>
                <a:gd name="T55" fmla="*/ 586 h 1379"/>
                <a:gd name="T56" fmla="*/ 106 w 1018"/>
                <a:gd name="T57" fmla="*/ 671 h 1379"/>
                <a:gd name="T58" fmla="*/ 0 w 1018"/>
                <a:gd name="T59" fmla="*/ 1379 h 1379"/>
                <a:gd name="T60" fmla="*/ 1018 w 1018"/>
                <a:gd name="T61" fmla="*/ 1379 h 1379"/>
                <a:gd name="T62" fmla="*/ 947 w 1018"/>
                <a:gd name="T63" fmla="*/ 686 h 1379"/>
                <a:gd name="T64" fmla="*/ 823 w 1018"/>
                <a:gd name="T65" fmla="*/ 539 h 1379"/>
                <a:gd name="T66" fmla="*/ 653 w 1018"/>
                <a:gd name="T67" fmla="*/ 539 h 1379"/>
                <a:gd name="T68" fmla="*/ 626 w 1018"/>
                <a:gd name="T69" fmla="*/ 539 h 1379"/>
                <a:gd name="T70" fmla="*/ 595 w 1018"/>
                <a:gd name="T71" fmla="*/ 512 h 1379"/>
                <a:gd name="T72" fmla="*/ 595 w 1018"/>
                <a:gd name="T73" fmla="*/ 503 h 1379"/>
                <a:gd name="T74" fmla="*/ 624 w 1018"/>
                <a:gd name="T75" fmla="*/ 503 h 1379"/>
                <a:gd name="T76" fmla="*/ 715 w 1018"/>
                <a:gd name="T77" fmla="*/ 370 h 1379"/>
                <a:gd name="T78" fmla="*/ 624 w 1018"/>
                <a:gd name="T79" fmla="*/ 503 h 1379"/>
                <a:gd name="T80" fmla="*/ 595 w 1018"/>
                <a:gd name="T81" fmla="*/ 503 h 1379"/>
                <a:gd name="T82" fmla="*/ 511 w 1018"/>
                <a:gd name="T83" fmla="*/ 503 h 1379"/>
                <a:gd name="T84" fmla="*/ 511 w 1018"/>
                <a:gd name="T85" fmla="*/ 404 h 1379"/>
                <a:gd name="T86" fmla="*/ 511 w 1018"/>
                <a:gd name="T87" fmla="*/ 167 h 1379"/>
                <a:gd name="T88" fmla="*/ 563 w 1018"/>
                <a:gd name="T89" fmla="*/ 115 h 1379"/>
                <a:gd name="T90" fmla="*/ 659 w 1018"/>
                <a:gd name="T91" fmla="*/ 115 h 1379"/>
                <a:gd name="T92" fmla="*/ 675 w 1018"/>
                <a:gd name="T93" fmla="*/ 142 h 1379"/>
                <a:gd name="T94" fmla="*/ 675 w 1018"/>
                <a:gd name="T95" fmla="*/ 274 h 1379"/>
                <a:gd name="T96" fmla="*/ 715 w 1018"/>
                <a:gd name="T97" fmla="*/ 298 h 1379"/>
                <a:gd name="T98" fmla="*/ 715 w 1018"/>
                <a:gd name="T99" fmla="*/ 158 h 1379"/>
                <a:gd name="T100" fmla="*/ 716 w 1018"/>
                <a:gd name="T101" fmla="*/ 98 h 1379"/>
                <a:gd name="T102" fmla="*/ 625 w 1018"/>
                <a:gd name="T103" fmla="*/ 0 h 1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18" h="1379">
                  <a:moveTo>
                    <a:pt x="363" y="183"/>
                  </a:moveTo>
                  <a:cubicBezTo>
                    <a:pt x="436" y="183"/>
                    <a:pt x="436" y="183"/>
                    <a:pt x="436" y="183"/>
                  </a:cubicBezTo>
                  <a:cubicBezTo>
                    <a:pt x="466" y="183"/>
                    <a:pt x="491" y="176"/>
                    <a:pt x="511" y="167"/>
                  </a:cubicBezTo>
                  <a:cubicBezTo>
                    <a:pt x="511" y="403"/>
                    <a:pt x="511" y="403"/>
                    <a:pt x="511" y="403"/>
                  </a:cubicBezTo>
                  <a:cubicBezTo>
                    <a:pt x="511" y="503"/>
                    <a:pt x="511" y="503"/>
                    <a:pt x="511" y="503"/>
                  </a:cubicBezTo>
                  <a:cubicBezTo>
                    <a:pt x="419" y="503"/>
                    <a:pt x="419" y="503"/>
                    <a:pt x="419" y="503"/>
                  </a:cubicBezTo>
                  <a:cubicBezTo>
                    <a:pt x="406" y="503"/>
                    <a:pt x="406" y="503"/>
                    <a:pt x="406" y="503"/>
                  </a:cubicBezTo>
                  <a:cubicBezTo>
                    <a:pt x="307" y="370"/>
                    <a:pt x="307" y="370"/>
                    <a:pt x="307" y="370"/>
                  </a:cubicBezTo>
                  <a:cubicBezTo>
                    <a:pt x="307" y="298"/>
                    <a:pt x="307" y="298"/>
                    <a:pt x="307" y="298"/>
                  </a:cubicBezTo>
                  <a:cubicBezTo>
                    <a:pt x="351" y="298"/>
                    <a:pt x="339" y="264"/>
                    <a:pt x="339" y="264"/>
                  </a:cubicBezTo>
                  <a:cubicBezTo>
                    <a:pt x="339" y="202"/>
                    <a:pt x="339" y="202"/>
                    <a:pt x="339" y="202"/>
                  </a:cubicBezTo>
                  <a:cubicBezTo>
                    <a:pt x="339" y="184"/>
                    <a:pt x="355" y="183"/>
                    <a:pt x="361" y="183"/>
                  </a:cubicBezTo>
                  <a:cubicBezTo>
                    <a:pt x="362" y="183"/>
                    <a:pt x="363" y="183"/>
                    <a:pt x="363" y="183"/>
                  </a:cubicBezTo>
                  <a:moveTo>
                    <a:pt x="625" y="0"/>
                  </a:moveTo>
                  <a:cubicBezTo>
                    <a:pt x="625" y="0"/>
                    <a:pt x="571" y="0"/>
                    <a:pt x="511" y="0"/>
                  </a:cubicBezTo>
                  <a:cubicBezTo>
                    <a:pt x="471" y="0"/>
                    <a:pt x="424" y="0"/>
                    <a:pt x="393" y="0"/>
                  </a:cubicBezTo>
                  <a:cubicBezTo>
                    <a:pt x="315" y="0"/>
                    <a:pt x="307" y="69"/>
                    <a:pt x="307" y="69"/>
                  </a:cubicBezTo>
                  <a:cubicBezTo>
                    <a:pt x="307" y="123"/>
                    <a:pt x="307" y="123"/>
                    <a:pt x="307" y="123"/>
                  </a:cubicBezTo>
                  <a:cubicBezTo>
                    <a:pt x="307" y="298"/>
                    <a:pt x="307" y="298"/>
                    <a:pt x="307" y="298"/>
                  </a:cubicBezTo>
                  <a:cubicBezTo>
                    <a:pt x="307" y="370"/>
                    <a:pt x="307" y="370"/>
                    <a:pt x="307" y="370"/>
                  </a:cubicBezTo>
                  <a:cubicBezTo>
                    <a:pt x="406" y="503"/>
                    <a:pt x="406" y="503"/>
                    <a:pt x="406" y="503"/>
                  </a:cubicBezTo>
                  <a:cubicBezTo>
                    <a:pt x="419" y="503"/>
                    <a:pt x="419" y="503"/>
                    <a:pt x="419" y="503"/>
                  </a:cubicBezTo>
                  <a:cubicBezTo>
                    <a:pt x="419" y="512"/>
                    <a:pt x="419" y="512"/>
                    <a:pt x="419" y="512"/>
                  </a:cubicBezTo>
                  <a:cubicBezTo>
                    <a:pt x="370" y="539"/>
                    <a:pt x="370" y="539"/>
                    <a:pt x="370" y="539"/>
                  </a:cubicBezTo>
                  <a:cubicBezTo>
                    <a:pt x="365" y="539"/>
                    <a:pt x="365" y="539"/>
                    <a:pt x="365" y="539"/>
                  </a:cubicBezTo>
                  <a:cubicBezTo>
                    <a:pt x="268" y="539"/>
                    <a:pt x="268" y="539"/>
                    <a:pt x="268" y="539"/>
                  </a:cubicBezTo>
                  <a:cubicBezTo>
                    <a:pt x="206" y="539"/>
                    <a:pt x="206" y="539"/>
                    <a:pt x="206" y="539"/>
                  </a:cubicBezTo>
                  <a:cubicBezTo>
                    <a:pt x="223" y="586"/>
                    <a:pt x="223" y="586"/>
                    <a:pt x="223" y="586"/>
                  </a:cubicBezTo>
                  <a:cubicBezTo>
                    <a:pt x="106" y="671"/>
                    <a:pt x="106" y="671"/>
                    <a:pt x="106" y="671"/>
                  </a:cubicBezTo>
                  <a:cubicBezTo>
                    <a:pt x="0" y="1379"/>
                    <a:pt x="0" y="1379"/>
                    <a:pt x="0" y="1379"/>
                  </a:cubicBezTo>
                  <a:cubicBezTo>
                    <a:pt x="1018" y="1379"/>
                    <a:pt x="1018" y="1379"/>
                    <a:pt x="1018" y="1379"/>
                  </a:cubicBezTo>
                  <a:cubicBezTo>
                    <a:pt x="947" y="686"/>
                    <a:pt x="947" y="686"/>
                    <a:pt x="947" y="686"/>
                  </a:cubicBezTo>
                  <a:cubicBezTo>
                    <a:pt x="823" y="539"/>
                    <a:pt x="823" y="539"/>
                    <a:pt x="823" y="539"/>
                  </a:cubicBezTo>
                  <a:cubicBezTo>
                    <a:pt x="653" y="539"/>
                    <a:pt x="653" y="539"/>
                    <a:pt x="653" y="539"/>
                  </a:cubicBezTo>
                  <a:cubicBezTo>
                    <a:pt x="626" y="539"/>
                    <a:pt x="626" y="539"/>
                    <a:pt x="626" y="539"/>
                  </a:cubicBezTo>
                  <a:cubicBezTo>
                    <a:pt x="595" y="512"/>
                    <a:pt x="595" y="512"/>
                    <a:pt x="595" y="512"/>
                  </a:cubicBezTo>
                  <a:cubicBezTo>
                    <a:pt x="595" y="503"/>
                    <a:pt x="595" y="503"/>
                    <a:pt x="595" y="503"/>
                  </a:cubicBezTo>
                  <a:cubicBezTo>
                    <a:pt x="624" y="503"/>
                    <a:pt x="624" y="503"/>
                    <a:pt x="624" y="503"/>
                  </a:cubicBezTo>
                  <a:cubicBezTo>
                    <a:pt x="715" y="370"/>
                    <a:pt x="715" y="370"/>
                    <a:pt x="715" y="370"/>
                  </a:cubicBezTo>
                  <a:cubicBezTo>
                    <a:pt x="624" y="503"/>
                    <a:pt x="624" y="503"/>
                    <a:pt x="624" y="503"/>
                  </a:cubicBezTo>
                  <a:cubicBezTo>
                    <a:pt x="595" y="503"/>
                    <a:pt x="595" y="503"/>
                    <a:pt x="595" y="503"/>
                  </a:cubicBezTo>
                  <a:cubicBezTo>
                    <a:pt x="511" y="503"/>
                    <a:pt x="511" y="503"/>
                    <a:pt x="511" y="503"/>
                  </a:cubicBezTo>
                  <a:cubicBezTo>
                    <a:pt x="511" y="404"/>
                    <a:pt x="511" y="404"/>
                    <a:pt x="511" y="404"/>
                  </a:cubicBezTo>
                  <a:cubicBezTo>
                    <a:pt x="511" y="167"/>
                    <a:pt x="511" y="167"/>
                    <a:pt x="511" y="167"/>
                  </a:cubicBezTo>
                  <a:cubicBezTo>
                    <a:pt x="555" y="148"/>
                    <a:pt x="563" y="115"/>
                    <a:pt x="563" y="115"/>
                  </a:cubicBezTo>
                  <a:cubicBezTo>
                    <a:pt x="659" y="115"/>
                    <a:pt x="659" y="115"/>
                    <a:pt x="659" y="115"/>
                  </a:cubicBezTo>
                  <a:cubicBezTo>
                    <a:pt x="676" y="115"/>
                    <a:pt x="675" y="142"/>
                    <a:pt x="675" y="142"/>
                  </a:cubicBezTo>
                  <a:cubicBezTo>
                    <a:pt x="675" y="142"/>
                    <a:pt x="675" y="242"/>
                    <a:pt x="675" y="274"/>
                  </a:cubicBezTo>
                  <a:cubicBezTo>
                    <a:pt x="675" y="286"/>
                    <a:pt x="715" y="298"/>
                    <a:pt x="715" y="298"/>
                  </a:cubicBezTo>
                  <a:cubicBezTo>
                    <a:pt x="715" y="158"/>
                    <a:pt x="715" y="158"/>
                    <a:pt x="715" y="158"/>
                  </a:cubicBezTo>
                  <a:cubicBezTo>
                    <a:pt x="715" y="139"/>
                    <a:pt x="716" y="112"/>
                    <a:pt x="716" y="98"/>
                  </a:cubicBezTo>
                  <a:cubicBezTo>
                    <a:pt x="712" y="16"/>
                    <a:pt x="625" y="0"/>
                    <a:pt x="625" y="0"/>
                  </a:cubicBezTo>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Rectangle 13"/>
            <p:cNvSpPr>
              <a:spLocks noChangeArrowheads="1"/>
            </p:cNvSpPr>
            <p:nvPr/>
          </p:nvSpPr>
          <p:spPr bwMode="auto">
            <a:xfrm>
              <a:off x="627063" y="4092575"/>
              <a:ext cx="479425" cy="1739900"/>
            </a:xfrm>
            <a:prstGeom prst="rect">
              <a:avLst/>
            </a:prstGeom>
            <a:solidFill>
              <a:srgbClr val="FFA91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2" name="Rectangle 14"/>
            <p:cNvSpPr>
              <a:spLocks noChangeArrowheads="1"/>
            </p:cNvSpPr>
            <p:nvPr/>
          </p:nvSpPr>
          <p:spPr bwMode="auto">
            <a:xfrm>
              <a:off x="865188" y="4092575"/>
              <a:ext cx="241300" cy="1739900"/>
            </a:xfrm>
            <a:prstGeom prst="rect">
              <a:avLst/>
            </a:prstGeom>
            <a:solidFill>
              <a:srgbClr val="FFC52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3" name="Rectangle 15"/>
            <p:cNvSpPr>
              <a:spLocks noChangeArrowheads="1"/>
            </p:cNvSpPr>
            <p:nvPr/>
          </p:nvSpPr>
          <p:spPr bwMode="auto">
            <a:xfrm>
              <a:off x="1517650" y="4424363"/>
              <a:ext cx="350837" cy="1408113"/>
            </a:xfrm>
            <a:prstGeom prst="rect">
              <a:avLst/>
            </a:prstGeom>
            <a:solidFill>
              <a:srgbClr val="183A4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4" name="Rectangle 16"/>
            <p:cNvSpPr>
              <a:spLocks noChangeArrowheads="1"/>
            </p:cNvSpPr>
            <p:nvPr/>
          </p:nvSpPr>
          <p:spPr bwMode="auto">
            <a:xfrm>
              <a:off x="1695450" y="4424363"/>
              <a:ext cx="173037" cy="1408113"/>
            </a:xfrm>
            <a:prstGeom prst="rect">
              <a:avLst/>
            </a:prstGeom>
            <a:solidFill>
              <a:srgbClr val="00B4B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5" name="Freeform 17"/>
            <p:cNvSpPr/>
            <p:nvPr/>
          </p:nvSpPr>
          <p:spPr bwMode="auto">
            <a:xfrm>
              <a:off x="1868488" y="4398963"/>
              <a:ext cx="487362" cy="1433513"/>
            </a:xfrm>
            <a:custGeom>
              <a:avLst/>
              <a:gdLst>
                <a:gd name="T0" fmla="*/ 0 w 307"/>
                <a:gd name="T1" fmla="*/ 24 h 903"/>
                <a:gd name="T2" fmla="*/ 134 w 307"/>
                <a:gd name="T3" fmla="*/ 903 h 903"/>
                <a:gd name="T4" fmla="*/ 307 w 307"/>
                <a:gd name="T5" fmla="*/ 876 h 903"/>
                <a:gd name="T6" fmla="*/ 177 w 307"/>
                <a:gd name="T7" fmla="*/ 0 h 903"/>
                <a:gd name="T8" fmla="*/ 0 w 307"/>
                <a:gd name="T9" fmla="*/ 24 h 903"/>
              </a:gdLst>
              <a:ahLst/>
              <a:cxnLst>
                <a:cxn ang="0">
                  <a:pos x="T0" y="T1"/>
                </a:cxn>
                <a:cxn ang="0">
                  <a:pos x="T2" y="T3"/>
                </a:cxn>
                <a:cxn ang="0">
                  <a:pos x="T4" y="T5"/>
                </a:cxn>
                <a:cxn ang="0">
                  <a:pos x="T6" y="T7"/>
                </a:cxn>
                <a:cxn ang="0">
                  <a:pos x="T8" y="T9"/>
                </a:cxn>
              </a:cxnLst>
              <a:rect l="0" t="0" r="r" b="b"/>
              <a:pathLst>
                <a:path w="307" h="903">
                  <a:moveTo>
                    <a:pt x="0" y="24"/>
                  </a:moveTo>
                  <a:lnTo>
                    <a:pt x="134" y="903"/>
                  </a:lnTo>
                  <a:lnTo>
                    <a:pt x="307" y="876"/>
                  </a:lnTo>
                  <a:lnTo>
                    <a:pt x="177" y="0"/>
                  </a:lnTo>
                  <a:lnTo>
                    <a:pt x="0" y="24"/>
                  </a:lnTo>
                  <a:close/>
                </a:path>
              </a:pathLst>
            </a:custGeom>
            <a:solidFill>
              <a:srgbClr val="06756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18"/>
            <p:cNvSpPr/>
            <p:nvPr/>
          </p:nvSpPr>
          <p:spPr bwMode="auto">
            <a:xfrm>
              <a:off x="2009775" y="4398963"/>
              <a:ext cx="346075" cy="1412875"/>
            </a:xfrm>
            <a:custGeom>
              <a:avLst/>
              <a:gdLst>
                <a:gd name="T0" fmla="*/ 0 w 218"/>
                <a:gd name="T1" fmla="*/ 13 h 890"/>
                <a:gd name="T2" fmla="*/ 133 w 218"/>
                <a:gd name="T3" fmla="*/ 890 h 890"/>
                <a:gd name="T4" fmla="*/ 218 w 218"/>
                <a:gd name="T5" fmla="*/ 876 h 890"/>
                <a:gd name="T6" fmla="*/ 88 w 218"/>
                <a:gd name="T7" fmla="*/ 0 h 890"/>
                <a:gd name="T8" fmla="*/ 0 w 218"/>
                <a:gd name="T9" fmla="*/ 13 h 890"/>
              </a:gdLst>
              <a:ahLst/>
              <a:cxnLst>
                <a:cxn ang="0">
                  <a:pos x="T0" y="T1"/>
                </a:cxn>
                <a:cxn ang="0">
                  <a:pos x="T2" y="T3"/>
                </a:cxn>
                <a:cxn ang="0">
                  <a:pos x="T4" y="T5"/>
                </a:cxn>
                <a:cxn ang="0">
                  <a:pos x="T6" y="T7"/>
                </a:cxn>
                <a:cxn ang="0">
                  <a:pos x="T8" y="T9"/>
                </a:cxn>
              </a:cxnLst>
              <a:rect l="0" t="0" r="r" b="b"/>
              <a:pathLst>
                <a:path w="218" h="890">
                  <a:moveTo>
                    <a:pt x="0" y="13"/>
                  </a:moveTo>
                  <a:lnTo>
                    <a:pt x="133" y="890"/>
                  </a:lnTo>
                  <a:lnTo>
                    <a:pt x="218" y="876"/>
                  </a:lnTo>
                  <a:lnTo>
                    <a:pt x="88" y="0"/>
                  </a:lnTo>
                  <a:lnTo>
                    <a:pt x="0" y="13"/>
                  </a:lnTo>
                  <a:close/>
                </a:path>
              </a:pathLst>
            </a:custGeom>
            <a:solidFill>
              <a:srgbClr val="00A5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19"/>
            <p:cNvSpPr/>
            <p:nvPr/>
          </p:nvSpPr>
          <p:spPr bwMode="auto">
            <a:xfrm>
              <a:off x="1933575" y="4797425"/>
              <a:ext cx="363537" cy="627063"/>
            </a:xfrm>
            <a:custGeom>
              <a:avLst/>
              <a:gdLst>
                <a:gd name="T0" fmla="*/ 229 w 229"/>
                <a:gd name="T1" fmla="*/ 369 h 395"/>
                <a:gd name="T2" fmla="*/ 56 w 229"/>
                <a:gd name="T3" fmla="*/ 395 h 395"/>
                <a:gd name="T4" fmla="*/ 0 w 229"/>
                <a:gd name="T5" fmla="*/ 24 h 395"/>
                <a:gd name="T6" fmla="*/ 173 w 229"/>
                <a:gd name="T7" fmla="*/ 0 h 395"/>
                <a:gd name="T8" fmla="*/ 229 w 229"/>
                <a:gd name="T9" fmla="*/ 369 h 395"/>
              </a:gdLst>
              <a:ahLst/>
              <a:cxnLst>
                <a:cxn ang="0">
                  <a:pos x="T0" y="T1"/>
                </a:cxn>
                <a:cxn ang="0">
                  <a:pos x="T2" y="T3"/>
                </a:cxn>
                <a:cxn ang="0">
                  <a:pos x="T4" y="T5"/>
                </a:cxn>
                <a:cxn ang="0">
                  <a:pos x="T6" y="T7"/>
                </a:cxn>
                <a:cxn ang="0">
                  <a:pos x="T8" y="T9"/>
                </a:cxn>
              </a:cxnLst>
              <a:rect l="0" t="0" r="r" b="b"/>
              <a:pathLst>
                <a:path w="229" h="395">
                  <a:moveTo>
                    <a:pt x="229" y="369"/>
                  </a:moveTo>
                  <a:lnTo>
                    <a:pt x="56" y="395"/>
                  </a:lnTo>
                  <a:lnTo>
                    <a:pt x="0" y="24"/>
                  </a:lnTo>
                  <a:lnTo>
                    <a:pt x="173" y="0"/>
                  </a:lnTo>
                  <a:lnTo>
                    <a:pt x="229" y="369"/>
                  </a:lnTo>
                  <a:close/>
                </a:path>
              </a:pathLst>
            </a:custGeom>
            <a:solidFill>
              <a:srgbClr val="22B57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20"/>
            <p:cNvSpPr/>
            <p:nvPr/>
          </p:nvSpPr>
          <p:spPr bwMode="auto">
            <a:xfrm>
              <a:off x="1073150" y="3767138"/>
              <a:ext cx="406400" cy="2070100"/>
            </a:xfrm>
            <a:custGeom>
              <a:avLst/>
              <a:gdLst>
                <a:gd name="T0" fmla="*/ 128 w 256"/>
                <a:gd name="T1" fmla="*/ 0 h 1304"/>
                <a:gd name="T2" fmla="*/ 0 w 256"/>
                <a:gd name="T3" fmla="*/ 13 h 1304"/>
                <a:gd name="T4" fmla="*/ 128 w 256"/>
                <a:gd name="T5" fmla="*/ 1304 h 1304"/>
                <a:gd name="T6" fmla="*/ 256 w 256"/>
                <a:gd name="T7" fmla="*/ 1290 h 1304"/>
                <a:gd name="T8" fmla="*/ 128 w 256"/>
                <a:gd name="T9" fmla="*/ 0 h 1304"/>
              </a:gdLst>
              <a:ahLst/>
              <a:cxnLst>
                <a:cxn ang="0">
                  <a:pos x="T0" y="T1"/>
                </a:cxn>
                <a:cxn ang="0">
                  <a:pos x="T2" y="T3"/>
                </a:cxn>
                <a:cxn ang="0">
                  <a:pos x="T4" y="T5"/>
                </a:cxn>
                <a:cxn ang="0">
                  <a:pos x="T6" y="T7"/>
                </a:cxn>
                <a:cxn ang="0">
                  <a:pos x="T8" y="T9"/>
                </a:cxn>
              </a:cxnLst>
              <a:rect l="0" t="0" r="r" b="b"/>
              <a:pathLst>
                <a:path w="256" h="1304">
                  <a:moveTo>
                    <a:pt x="128" y="0"/>
                  </a:moveTo>
                  <a:lnTo>
                    <a:pt x="0" y="13"/>
                  </a:lnTo>
                  <a:lnTo>
                    <a:pt x="128" y="1304"/>
                  </a:lnTo>
                  <a:lnTo>
                    <a:pt x="256" y="1290"/>
                  </a:lnTo>
                  <a:lnTo>
                    <a:pt x="128" y="0"/>
                  </a:lnTo>
                  <a:close/>
                </a:path>
              </a:pathLst>
            </a:custGeom>
            <a:solidFill>
              <a:srgbClr val="F231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21"/>
            <p:cNvSpPr/>
            <p:nvPr/>
          </p:nvSpPr>
          <p:spPr bwMode="auto">
            <a:xfrm>
              <a:off x="1174750" y="3767138"/>
              <a:ext cx="304800" cy="2060575"/>
            </a:xfrm>
            <a:custGeom>
              <a:avLst/>
              <a:gdLst>
                <a:gd name="T0" fmla="*/ 64 w 192"/>
                <a:gd name="T1" fmla="*/ 0 h 1298"/>
                <a:gd name="T2" fmla="*/ 0 w 192"/>
                <a:gd name="T3" fmla="*/ 8 h 1298"/>
                <a:gd name="T4" fmla="*/ 128 w 192"/>
                <a:gd name="T5" fmla="*/ 1298 h 1298"/>
                <a:gd name="T6" fmla="*/ 192 w 192"/>
                <a:gd name="T7" fmla="*/ 1290 h 1298"/>
                <a:gd name="T8" fmla="*/ 64 w 192"/>
                <a:gd name="T9" fmla="*/ 0 h 1298"/>
              </a:gdLst>
              <a:ahLst/>
              <a:cxnLst>
                <a:cxn ang="0">
                  <a:pos x="T0" y="T1"/>
                </a:cxn>
                <a:cxn ang="0">
                  <a:pos x="T2" y="T3"/>
                </a:cxn>
                <a:cxn ang="0">
                  <a:pos x="T4" y="T5"/>
                </a:cxn>
                <a:cxn ang="0">
                  <a:pos x="T6" y="T7"/>
                </a:cxn>
                <a:cxn ang="0">
                  <a:pos x="T8" y="T9"/>
                </a:cxn>
              </a:cxnLst>
              <a:rect l="0" t="0" r="r" b="b"/>
              <a:pathLst>
                <a:path w="192" h="1298">
                  <a:moveTo>
                    <a:pt x="64" y="0"/>
                  </a:moveTo>
                  <a:lnTo>
                    <a:pt x="0" y="8"/>
                  </a:lnTo>
                  <a:lnTo>
                    <a:pt x="128" y="1298"/>
                  </a:lnTo>
                  <a:lnTo>
                    <a:pt x="192" y="1290"/>
                  </a:lnTo>
                  <a:lnTo>
                    <a:pt x="64" y="0"/>
                  </a:lnTo>
                  <a:close/>
                </a:path>
              </a:pathLst>
            </a:custGeom>
            <a:solidFill>
              <a:srgbClr val="CE0F0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22"/>
            <p:cNvSpPr/>
            <p:nvPr/>
          </p:nvSpPr>
          <p:spPr bwMode="auto">
            <a:xfrm>
              <a:off x="1073150" y="3770313"/>
              <a:ext cx="211137" cy="111125"/>
            </a:xfrm>
            <a:custGeom>
              <a:avLst/>
              <a:gdLst>
                <a:gd name="T0" fmla="*/ 0 w 133"/>
                <a:gd name="T1" fmla="*/ 14 h 70"/>
                <a:gd name="T2" fmla="*/ 5 w 133"/>
                <a:gd name="T3" fmla="*/ 70 h 70"/>
                <a:gd name="T4" fmla="*/ 133 w 133"/>
                <a:gd name="T5" fmla="*/ 59 h 70"/>
                <a:gd name="T6" fmla="*/ 128 w 133"/>
                <a:gd name="T7" fmla="*/ 0 h 70"/>
                <a:gd name="T8" fmla="*/ 0 w 133"/>
                <a:gd name="T9" fmla="*/ 14 h 70"/>
              </a:gdLst>
              <a:ahLst/>
              <a:cxnLst>
                <a:cxn ang="0">
                  <a:pos x="T0" y="T1"/>
                </a:cxn>
                <a:cxn ang="0">
                  <a:pos x="T2" y="T3"/>
                </a:cxn>
                <a:cxn ang="0">
                  <a:pos x="T4" y="T5"/>
                </a:cxn>
                <a:cxn ang="0">
                  <a:pos x="T6" y="T7"/>
                </a:cxn>
                <a:cxn ang="0">
                  <a:pos x="T8" y="T9"/>
                </a:cxn>
              </a:cxnLst>
              <a:rect l="0" t="0" r="r" b="b"/>
              <a:pathLst>
                <a:path w="133" h="70">
                  <a:moveTo>
                    <a:pt x="0" y="14"/>
                  </a:moveTo>
                  <a:lnTo>
                    <a:pt x="5" y="70"/>
                  </a:lnTo>
                  <a:lnTo>
                    <a:pt x="133" y="59"/>
                  </a:lnTo>
                  <a:lnTo>
                    <a:pt x="128" y="0"/>
                  </a:lnTo>
                  <a:lnTo>
                    <a:pt x="0" y="14"/>
                  </a:lnTo>
                  <a:close/>
                </a:path>
              </a:pathLst>
            </a:custGeom>
            <a:solidFill>
              <a:srgbClr val="C7B29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Rectangle 23"/>
            <p:cNvSpPr>
              <a:spLocks noChangeArrowheads="1"/>
            </p:cNvSpPr>
            <p:nvPr/>
          </p:nvSpPr>
          <p:spPr bwMode="auto">
            <a:xfrm>
              <a:off x="627063" y="4424363"/>
              <a:ext cx="479425" cy="360363"/>
            </a:xfrm>
            <a:prstGeom prst="rect">
              <a:avLst/>
            </a:prstGeom>
            <a:solidFill>
              <a:srgbClr val="CE0F0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2" name="Rectangle 24"/>
            <p:cNvSpPr>
              <a:spLocks noChangeArrowheads="1"/>
            </p:cNvSpPr>
            <p:nvPr/>
          </p:nvSpPr>
          <p:spPr bwMode="auto">
            <a:xfrm>
              <a:off x="627063" y="5030788"/>
              <a:ext cx="479425" cy="365125"/>
            </a:xfrm>
            <a:prstGeom prst="rect">
              <a:avLst/>
            </a:prstGeom>
            <a:solidFill>
              <a:srgbClr val="CE0F0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3" name="Rectangle 25"/>
            <p:cNvSpPr>
              <a:spLocks noChangeArrowheads="1"/>
            </p:cNvSpPr>
            <p:nvPr/>
          </p:nvSpPr>
          <p:spPr bwMode="auto">
            <a:xfrm>
              <a:off x="627063" y="4160838"/>
              <a:ext cx="479425" cy="98425"/>
            </a:xfrm>
            <a:prstGeom prst="rect">
              <a:avLst/>
            </a:prstGeom>
            <a:solidFill>
              <a:srgbClr val="CE0F0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4" name="Rectangle 26"/>
            <p:cNvSpPr>
              <a:spLocks noChangeArrowheads="1"/>
            </p:cNvSpPr>
            <p:nvPr/>
          </p:nvSpPr>
          <p:spPr bwMode="auto">
            <a:xfrm>
              <a:off x="627063" y="5641975"/>
              <a:ext cx="479425" cy="101600"/>
            </a:xfrm>
            <a:prstGeom prst="rect">
              <a:avLst/>
            </a:prstGeom>
            <a:solidFill>
              <a:srgbClr val="CE0F0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5" name="Rectangle 27"/>
            <p:cNvSpPr>
              <a:spLocks noChangeArrowheads="1"/>
            </p:cNvSpPr>
            <p:nvPr/>
          </p:nvSpPr>
          <p:spPr bwMode="auto">
            <a:xfrm>
              <a:off x="1543050" y="4584700"/>
              <a:ext cx="296862" cy="288925"/>
            </a:xfrm>
            <a:prstGeom prst="rect">
              <a:avLst/>
            </a:prstGeom>
            <a:solidFill>
              <a:srgbClr val="FAF6F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6" name="Rectangle 28"/>
            <p:cNvSpPr>
              <a:spLocks noChangeArrowheads="1"/>
            </p:cNvSpPr>
            <p:nvPr/>
          </p:nvSpPr>
          <p:spPr bwMode="auto">
            <a:xfrm>
              <a:off x="1690688" y="4584700"/>
              <a:ext cx="149225" cy="288925"/>
            </a:xfrm>
            <a:prstGeom prst="rect">
              <a:avLst/>
            </a:prstGeom>
            <a:solidFill>
              <a:srgbClr val="F4EB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7" name="Rectangle 29"/>
            <p:cNvSpPr>
              <a:spLocks noChangeArrowheads="1"/>
            </p:cNvSpPr>
            <p:nvPr/>
          </p:nvSpPr>
          <p:spPr bwMode="auto">
            <a:xfrm>
              <a:off x="1543050" y="5421313"/>
              <a:ext cx="296862" cy="287338"/>
            </a:xfrm>
            <a:prstGeom prst="rect">
              <a:avLst/>
            </a:prstGeom>
            <a:solidFill>
              <a:srgbClr val="FAF6F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8" name="Rectangle 30"/>
            <p:cNvSpPr>
              <a:spLocks noChangeArrowheads="1"/>
            </p:cNvSpPr>
            <p:nvPr/>
          </p:nvSpPr>
          <p:spPr bwMode="auto">
            <a:xfrm>
              <a:off x="1690688" y="5421313"/>
              <a:ext cx="149225" cy="287338"/>
            </a:xfrm>
            <a:prstGeom prst="rect">
              <a:avLst/>
            </a:prstGeom>
            <a:solidFill>
              <a:srgbClr val="F4EB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9" name="Freeform 31"/>
            <p:cNvSpPr/>
            <p:nvPr/>
          </p:nvSpPr>
          <p:spPr bwMode="auto">
            <a:xfrm>
              <a:off x="8178800" y="5030788"/>
              <a:ext cx="911225" cy="674688"/>
            </a:xfrm>
            <a:custGeom>
              <a:avLst/>
              <a:gdLst>
                <a:gd name="T0" fmla="*/ 0 w 215"/>
                <a:gd name="T1" fmla="*/ 0 h 159"/>
                <a:gd name="T2" fmla="*/ 0 w 215"/>
                <a:gd name="T3" fmla="*/ 66 h 159"/>
                <a:gd name="T4" fmla="*/ 93 w 215"/>
                <a:gd name="T5" fmla="*/ 159 h 159"/>
                <a:gd name="T6" fmla="*/ 122 w 215"/>
                <a:gd name="T7" fmla="*/ 159 h 159"/>
                <a:gd name="T8" fmla="*/ 215 w 215"/>
                <a:gd name="T9" fmla="*/ 66 h 159"/>
                <a:gd name="T10" fmla="*/ 215 w 215"/>
                <a:gd name="T11" fmla="*/ 0 h 159"/>
                <a:gd name="T12" fmla="*/ 0 w 215"/>
                <a:gd name="T13" fmla="*/ 0 h 159"/>
              </a:gdLst>
              <a:ahLst/>
              <a:cxnLst>
                <a:cxn ang="0">
                  <a:pos x="T0" y="T1"/>
                </a:cxn>
                <a:cxn ang="0">
                  <a:pos x="T2" y="T3"/>
                </a:cxn>
                <a:cxn ang="0">
                  <a:pos x="T4" y="T5"/>
                </a:cxn>
                <a:cxn ang="0">
                  <a:pos x="T6" y="T7"/>
                </a:cxn>
                <a:cxn ang="0">
                  <a:pos x="T8" y="T9"/>
                </a:cxn>
                <a:cxn ang="0">
                  <a:pos x="T10" y="T11"/>
                </a:cxn>
                <a:cxn ang="0">
                  <a:pos x="T12" y="T13"/>
                </a:cxn>
              </a:cxnLst>
              <a:rect l="0" t="0" r="r" b="b"/>
              <a:pathLst>
                <a:path w="215" h="159">
                  <a:moveTo>
                    <a:pt x="0" y="0"/>
                  </a:moveTo>
                  <a:cubicBezTo>
                    <a:pt x="0" y="66"/>
                    <a:pt x="0" y="66"/>
                    <a:pt x="0" y="66"/>
                  </a:cubicBezTo>
                  <a:cubicBezTo>
                    <a:pt x="0" y="117"/>
                    <a:pt x="41" y="159"/>
                    <a:pt x="93" y="159"/>
                  </a:cubicBezTo>
                  <a:cubicBezTo>
                    <a:pt x="122" y="159"/>
                    <a:pt x="122" y="159"/>
                    <a:pt x="122" y="159"/>
                  </a:cubicBezTo>
                  <a:cubicBezTo>
                    <a:pt x="174" y="159"/>
                    <a:pt x="215" y="117"/>
                    <a:pt x="215" y="66"/>
                  </a:cubicBezTo>
                  <a:cubicBezTo>
                    <a:pt x="215" y="0"/>
                    <a:pt x="215" y="0"/>
                    <a:pt x="215" y="0"/>
                  </a:cubicBezTo>
                  <a:lnTo>
                    <a:pt x="0" y="0"/>
                  </a:lnTo>
                  <a:close/>
                </a:path>
              </a:pathLst>
            </a:custGeom>
            <a:solidFill>
              <a:srgbClr val="ED1C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32"/>
            <p:cNvSpPr/>
            <p:nvPr/>
          </p:nvSpPr>
          <p:spPr bwMode="auto">
            <a:xfrm>
              <a:off x="8081963" y="5705475"/>
              <a:ext cx="1106487" cy="114300"/>
            </a:xfrm>
            <a:custGeom>
              <a:avLst/>
              <a:gdLst>
                <a:gd name="T0" fmla="*/ 26 w 261"/>
                <a:gd name="T1" fmla="*/ 27 h 27"/>
                <a:gd name="T2" fmla="*/ 235 w 261"/>
                <a:gd name="T3" fmla="*/ 27 h 27"/>
                <a:gd name="T4" fmla="*/ 261 w 261"/>
                <a:gd name="T5" fmla="*/ 0 h 27"/>
                <a:gd name="T6" fmla="*/ 0 w 261"/>
                <a:gd name="T7" fmla="*/ 0 h 27"/>
                <a:gd name="T8" fmla="*/ 26 w 261"/>
                <a:gd name="T9" fmla="*/ 27 h 27"/>
              </a:gdLst>
              <a:ahLst/>
              <a:cxnLst>
                <a:cxn ang="0">
                  <a:pos x="T0" y="T1"/>
                </a:cxn>
                <a:cxn ang="0">
                  <a:pos x="T2" y="T3"/>
                </a:cxn>
                <a:cxn ang="0">
                  <a:pos x="T4" y="T5"/>
                </a:cxn>
                <a:cxn ang="0">
                  <a:pos x="T6" y="T7"/>
                </a:cxn>
                <a:cxn ang="0">
                  <a:pos x="T8" y="T9"/>
                </a:cxn>
              </a:cxnLst>
              <a:rect l="0" t="0" r="r" b="b"/>
              <a:pathLst>
                <a:path w="261" h="27">
                  <a:moveTo>
                    <a:pt x="26" y="27"/>
                  </a:moveTo>
                  <a:cubicBezTo>
                    <a:pt x="235" y="27"/>
                    <a:pt x="235" y="27"/>
                    <a:pt x="235" y="27"/>
                  </a:cubicBezTo>
                  <a:cubicBezTo>
                    <a:pt x="242" y="23"/>
                    <a:pt x="252" y="13"/>
                    <a:pt x="261" y="0"/>
                  </a:cubicBezTo>
                  <a:cubicBezTo>
                    <a:pt x="0" y="0"/>
                    <a:pt x="0" y="0"/>
                    <a:pt x="0" y="0"/>
                  </a:cubicBezTo>
                  <a:cubicBezTo>
                    <a:pt x="7" y="11"/>
                    <a:pt x="14" y="19"/>
                    <a:pt x="26" y="27"/>
                  </a:cubicBezTo>
                  <a:close/>
                </a:path>
              </a:pathLst>
            </a:custGeom>
            <a:solidFill>
              <a:srgbClr val="9E4A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33"/>
            <p:cNvSpPr/>
            <p:nvPr/>
          </p:nvSpPr>
          <p:spPr bwMode="auto">
            <a:xfrm>
              <a:off x="9043988" y="5051425"/>
              <a:ext cx="249237" cy="347663"/>
            </a:xfrm>
            <a:custGeom>
              <a:avLst/>
              <a:gdLst>
                <a:gd name="T0" fmla="*/ 6 w 59"/>
                <a:gd name="T1" fmla="*/ 82 h 82"/>
                <a:gd name="T2" fmla="*/ 4 w 59"/>
                <a:gd name="T3" fmla="*/ 82 h 82"/>
                <a:gd name="T4" fmla="*/ 4 w 59"/>
                <a:gd name="T5" fmla="*/ 67 h 82"/>
                <a:gd name="T6" fmla="*/ 39 w 59"/>
                <a:gd name="T7" fmla="*/ 48 h 82"/>
                <a:gd name="T8" fmla="*/ 40 w 59"/>
                <a:gd name="T9" fmla="*/ 28 h 82"/>
                <a:gd name="T10" fmla="*/ 8 w 59"/>
                <a:gd name="T11" fmla="*/ 30 h 82"/>
                <a:gd name="T12" fmla="*/ 0 w 59"/>
                <a:gd name="T13" fmla="*/ 18 h 82"/>
                <a:gd name="T14" fmla="*/ 51 w 59"/>
                <a:gd name="T15" fmla="*/ 19 h 82"/>
                <a:gd name="T16" fmla="*/ 52 w 59"/>
                <a:gd name="T17" fmla="*/ 55 h 82"/>
                <a:gd name="T18" fmla="*/ 6 w 59"/>
                <a:gd name="T19" fmla="*/ 8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82">
                  <a:moveTo>
                    <a:pt x="6" y="82"/>
                  </a:moveTo>
                  <a:cubicBezTo>
                    <a:pt x="5" y="82"/>
                    <a:pt x="5" y="82"/>
                    <a:pt x="4" y="82"/>
                  </a:cubicBezTo>
                  <a:cubicBezTo>
                    <a:pt x="4" y="67"/>
                    <a:pt x="4" y="67"/>
                    <a:pt x="4" y="67"/>
                  </a:cubicBezTo>
                  <a:cubicBezTo>
                    <a:pt x="22" y="68"/>
                    <a:pt x="34" y="57"/>
                    <a:pt x="39" y="48"/>
                  </a:cubicBezTo>
                  <a:cubicBezTo>
                    <a:pt x="43" y="40"/>
                    <a:pt x="43" y="33"/>
                    <a:pt x="40" y="28"/>
                  </a:cubicBezTo>
                  <a:cubicBezTo>
                    <a:pt x="30" y="15"/>
                    <a:pt x="9" y="29"/>
                    <a:pt x="8" y="30"/>
                  </a:cubicBezTo>
                  <a:cubicBezTo>
                    <a:pt x="0" y="18"/>
                    <a:pt x="0" y="18"/>
                    <a:pt x="0" y="18"/>
                  </a:cubicBezTo>
                  <a:cubicBezTo>
                    <a:pt x="11" y="10"/>
                    <a:pt x="37" y="0"/>
                    <a:pt x="51" y="19"/>
                  </a:cubicBezTo>
                  <a:cubicBezTo>
                    <a:pt x="59" y="29"/>
                    <a:pt x="59" y="42"/>
                    <a:pt x="52" y="55"/>
                  </a:cubicBezTo>
                  <a:cubicBezTo>
                    <a:pt x="43" y="71"/>
                    <a:pt x="26" y="82"/>
                    <a:pt x="6" y="82"/>
                  </a:cubicBezTo>
                  <a:close/>
                </a:path>
              </a:pathLst>
            </a:custGeom>
            <a:solidFill>
              <a:srgbClr val="C127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34"/>
            <p:cNvSpPr/>
            <p:nvPr/>
          </p:nvSpPr>
          <p:spPr bwMode="auto">
            <a:xfrm>
              <a:off x="8632825" y="5030788"/>
              <a:ext cx="457200" cy="674688"/>
            </a:xfrm>
            <a:custGeom>
              <a:avLst/>
              <a:gdLst>
                <a:gd name="T0" fmla="*/ 0 w 108"/>
                <a:gd name="T1" fmla="*/ 159 h 159"/>
                <a:gd name="T2" fmla="*/ 15 w 108"/>
                <a:gd name="T3" fmla="*/ 159 h 159"/>
                <a:gd name="T4" fmla="*/ 108 w 108"/>
                <a:gd name="T5" fmla="*/ 66 h 159"/>
                <a:gd name="T6" fmla="*/ 108 w 108"/>
                <a:gd name="T7" fmla="*/ 0 h 159"/>
                <a:gd name="T8" fmla="*/ 0 w 108"/>
                <a:gd name="T9" fmla="*/ 0 h 159"/>
                <a:gd name="T10" fmla="*/ 0 w 108"/>
                <a:gd name="T11" fmla="*/ 159 h 159"/>
              </a:gdLst>
              <a:ahLst/>
              <a:cxnLst>
                <a:cxn ang="0">
                  <a:pos x="T0" y="T1"/>
                </a:cxn>
                <a:cxn ang="0">
                  <a:pos x="T2" y="T3"/>
                </a:cxn>
                <a:cxn ang="0">
                  <a:pos x="T4" y="T5"/>
                </a:cxn>
                <a:cxn ang="0">
                  <a:pos x="T6" y="T7"/>
                </a:cxn>
                <a:cxn ang="0">
                  <a:pos x="T8" y="T9"/>
                </a:cxn>
                <a:cxn ang="0">
                  <a:pos x="T10" y="T11"/>
                </a:cxn>
              </a:cxnLst>
              <a:rect l="0" t="0" r="r" b="b"/>
              <a:pathLst>
                <a:path w="108" h="159">
                  <a:moveTo>
                    <a:pt x="0" y="159"/>
                  </a:moveTo>
                  <a:cubicBezTo>
                    <a:pt x="15" y="159"/>
                    <a:pt x="15" y="159"/>
                    <a:pt x="15" y="159"/>
                  </a:cubicBezTo>
                  <a:cubicBezTo>
                    <a:pt x="67" y="159"/>
                    <a:pt x="108" y="117"/>
                    <a:pt x="108" y="66"/>
                  </a:cubicBezTo>
                  <a:cubicBezTo>
                    <a:pt x="108" y="0"/>
                    <a:pt x="108" y="0"/>
                    <a:pt x="108" y="0"/>
                  </a:cubicBezTo>
                  <a:cubicBezTo>
                    <a:pt x="0" y="0"/>
                    <a:pt x="0" y="0"/>
                    <a:pt x="0" y="0"/>
                  </a:cubicBezTo>
                  <a:lnTo>
                    <a:pt x="0" y="159"/>
                  </a:lnTo>
                  <a:close/>
                </a:path>
              </a:pathLst>
            </a:custGeom>
            <a:solidFill>
              <a:srgbClr val="C127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35"/>
            <p:cNvSpPr/>
            <p:nvPr/>
          </p:nvSpPr>
          <p:spPr bwMode="auto">
            <a:xfrm>
              <a:off x="8632825" y="5705475"/>
              <a:ext cx="555625" cy="114300"/>
            </a:xfrm>
            <a:custGeom>
              <a:avLst/>
              <a:gdLst>
                <a:gd name="T0" fmla="*/ 0 w 131"/>
                <a:gd name="T1" fmla="*/ 27 h 27"/>
                <a:gd name="T2" fmla="*/ 105 w 131"/>
                <a:gd name="T3" fmla="*/ 27 h 27"/>
                <a:gd name="T4" fmla="*/ 131 w 131"/>
                <a:gd name="T5" fmla="*/ 0 h 27"/>
                <a:gd name="T6" fmla="*/ 0 w 131"/>
                <a:gd name="T7" fmla="*/ 0 h 27"/>
                <a:gd name="T8" fmla="*/ 0 w 131"/>
                <a:gd name="T9" fmla="*/ 27 h 27"/>
              </a:gdLst>
              <a:ahLst/>
              <a:cxnLst>
                <a:cxn ang="0">
                  <a:pos x="T0" y="T1"/>
                </a:cxn>
                <a:cxn ang="0">
                  <a:pos x="T2" y="T3"/>
                </a:cxn>
                <a:cxn ang="0">
                  <a:pos x="T4" y="T5"/>
                </a:cxn>
                <a:cxn ang="0">
                  <a:pos x="T6" y="T7"/>
                </a:cxn>
                <a:cxn ang="0">
                  <a:pos x="T8" y="T9"/>
                </a:cxn>
              </a:cxnLst>
              <a:rect l="0" t="0" r="r" b="b"/>
              <a:pathLst>
                <a:path w="131" h="27">
                  <a:moveTo>
                    <a:pt x="0" y="27"/>
                  </a:moveTo>
                  <a:cubicBezTo>
                    <a:pt x="105" y="27"/>
                    <a:pt x="105" y="27"/>
                    <a:pt x="105" y="27"/>
                  </a:cubicBezTo>
                  <a:cubicBezTo>
                    <a:pt x="112" y="23"/>
                    <a:pt x="122" y="13"/>
                    <a:pt x="131" y="0"/>
                  </a:cubicBezTo>
                  <a:cubicBezTo>
                    <a:pt x="0" y="0"/>
                    <a:pt x="0" y="0"/>
                    <a:pt x="0" y="0"/>
                  </a:cubicBezTo>
                  <a:lnTo>
                    <a:pt x="0" y="27"/>
                  </a:lnTo>
                  <a:close/>
                </a:path>
              </a:pathLst>
            </a:custGeom>
            <a:solidFill>
              <a:srgbClr val="893D2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36"/>
            <p:cNvSpPr/>
            <p:nvPr/>
          </p:nvSpPr>
          <p:spPr bwMode="auto">
            <a:xfrm>
              <a:off x="3068638" y="2286000"/>
              <a:ext cx="2813050" cy="3597275"/>
            </a:xfrm>
            <a:custGeom>
              <a:avLst/>
              <a:gdLst>
                <a:gd name="T0" fmla="*/ 1746 w 1772"/>
                <a:gd name="T1" fmla="*/ 0 h 2266"/>
                <a:gd name="T2" fmla="*/ 523 w 1772"/>
                <a:gd name="T3" fmla="*/ 0 h 2266"/>
                <a:gd name="T4" fmla="*/ 192 w 1772"/>
                <a:gd name="T5" fmla="*/ 393 h 2266"/>
                <a:gd name="T6" fmla="*/ 0 w 1772"/>
                <a:gd name="T7" fmla="*/ 2266 h 2266"/>
                <a:gd name="T8" fmla="*/ 1772 w 1772"/>
                <a:gd name="T9" fmla="*/ 2266 h 2266"/>
                <a:gd name="T10" fmla="*/ 1746 w 1772"/>
                <a:gd name="T11" fmla="*/ 0 h 2266"/>
              </a:gdLst>
              <a:ahLst/>
              <a:cxnLst>
                <a:cxn ang="0">
                  <a:pos x="T0" y="T1"/>
                </a:cxn>
                <a:cxn ang="0">
                  <a:pos x="T2" y="T3"/>
                </a:cxn>
                <a:cxn ang="0">
                  <a:pos x="T4" y="T5"/>
                </a:cxn>
                <a:cxn ang="0">
                  <a:pos x="T6" y="T7"/>
                </a:cxn>
                <a:cxn ang="0">
                  <a:pos x="T8" y="T9"/>
                </a:cxn>
                <a:cxn ang="0">
                  <a:pos x="T10" y="T11"/>
                </a:cxn>
              </a:cxnLst>
              <a:rect l="0" t="0" r="r" b="b"/>
              <a:pathLst>
                <a:path w="1772" h="2266">
                  <a:moveTo>
                    <a:pt x="1746" y="0"/>
                  </a:moveTo>
                  <a:lnTo>
                    <a:pt x="523" y="0"/>
                  </a:lnTo>
                  <a:lnTo>
                    <a:pt x="192" y="393"/>
                  </a:lnTo>
                  <a:lnTo>
                    <a:pt x="0" y="2266"/>
                  </a:lnTo>
                  <a:lnTo>
                    <a:pt x="1772" y="2266"/>
                  </a:lnTo>
                  <a:lnTo>
                    <a:pt x="1746" y="0"/>
                  </a:lnTo>
                  <a:close/>
                </a:path>
              </a:pathLst>
            </a:custGeom>
            <a:solidFill>
              <a:srgbClr val="2E3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37"/>
            <p:cNvSpPr/>
            <p:nvPr/>
          </p:nvSpPr>
          <p:spPr bwMode="auto">
            <a:xfrm>
              <a:off x="4576763" y="2286000"/>
              <a:ext cx="2814637" cy="3597275"/>
            </a:xfrm>
            <a:custGeom>
              <a:avLst/>
              <a:gdLst>
                <a:gd name="T0" fmla="*/ 27 w 1773"/>
                <a:gd name="T1" fmla="*/ 0 h 2266"/>
                <a:gd name="T2" fmla="*/ 1250 w 1773"/>
                <a:gd name="T3" fmla="*/ 0 h 2266"/>
                <a:gd name="T4" fmla="*/ 1581 w 1773"/>
                <a:gd name="T5" fmla="*/ 393 h 2266"/>
                <a:gd name="T6" fmla="*/ 1773 w 1773"/>
                <a:gd name="T7" fmla="*/ 2266 h 2266"/>
                <a:gd name="T8" fmla="*/ 0 w 1773"/>
                <a:gd name="T9" fmla="*/ 2266 h 2266"/>
                <a:gd name="T10" fmla="*/ 27 w 1773"/>
                <a:gd name="T11" fmla="*/ 0 h 2266"/>
              </a:gdLst>
              <a:ahLst/>
              <a:cxnLst>
                <a:cxn ang="0">
                  <a:pos x="T0" y="T1"/>
                </a:cxn>
                <a:cxn ang="0">
                  <a:pos x="T2" y="T3"/>
                </a:cxn>
                <a:cxn ang="0">
                  <a:pos x="T4" y="T5"/>
                </a:cxn>
                <a:cxn ang="0">
                  <a:pos x="T6" y="T7"/>
                </a:cxn>
                <a:cxn ang="0">
                  <a:pos x="T8" y="T9"/>
                </a:cxn>
                <a:cxn ang="0">
                  <a:pos x="T10" y="T11"/>
                </a:cxn>
              </a:cxnLst>
              <a:rect l="0" t="0" r="r" b="b"/>
              <a:pathLst>
                <a:path w="1773" h="2266">
                  <a:moveTo>
                    <a:pt x="27" y="0"/>
                  </a:moveTo>
                  <a:lnTo>
                    <a:pt x="1250" y="0"/>
                  </a:lnTo>
                  <a:lnTo>
                    <a:pt x="1581" y="393"/>
                  </a:lnTo>
                  <a:lnTo>
                    <a:pt x="1773" y="2266"/>
                  </a:lnTo>
                  <a:lnTo>
                    <a:pt x="0" y="2266"/>
                  </a:lnTo>
                  <a:lnTo>
                    <a:pt x="27" y="0"/>
                  </a:lnTo>
                  <a:close/>
                </a:path>
              </a:pathLst>
            </a:custGeom>
            <a:solidFill>
              <a:srgbClr val="2E3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38"/>
            <p:cNvSpPr/>
            <p:nvPr/>
          </p:nvSpPr>
          <p:spPr bwMode="auto">
            <a:xfrm>
              <a:off x="4848225" y="2133600"/>
              <a:ext cx="390525" cy="525463"/>
            </a:xfrm>
            <a:custGeom>
              <a:avLst/>
              <a:gdLst>
                <a:gd name="T0" fmla="*/ 0 w 246"/>
                <a:gd name="T1" fmla="*/ 0 h 331"/>
                <a:gd name="T2" fmla="*/ 0 w 246"/>
                <a:gd name="T3" fmla="*/ 294 h 331"/>
                <a:gd name="T4" fmla="*/ 246 w 246"/>
                <a:gd name="T5" fmla="*/ 331 h 331"/>
                <a:gd name="T6" fmla="*/ 246 w 246"/>
                <a:gd name="T7" fmla="*/ 0 h 331"/>
                <a:gd name="T8" fmla="*/ 0 w 246"/>
                <a:gd name="T9" fmla="*/ 0 h 331"/>
              </a:gdLst>
              <a:ahLst/>
              <a:cxnLst>
                <a:cxn ang="0">
                  <a:pos x="T0" y="T1"/>
                </a:cxn>
                <a:cxn ang="0">
                  <a:pos x="T2" y="T3"/>
                </a:cxn>
                <a:cxn ang="0">
                  <a:pos x="T4" y="T5"/>
                </a:cxn>
                <a:cxn ang="0">
                  <a:pos x="T6" y="T7"/>
                </a:cxn>
                <a:cxn ang="0">
                  <a:pos x="T8" y="T9"/>
                </a:cxn>
              </a:cxnLst>
              <a:rect l="0" t="0" r="r" b="b"/>
              <a:pathLst>
                <a:path w="246" h="331">
                  <a:moveTo>
                    <a:pt x="0" y="0"/>
                  </a:moveTo>
                  <a:lnTo>
                    <a:pt x="0" y="294"/>
                  </a:lnTo>
                  <a:lnTo>
                    <a:pt x="246" y="331"/>
                  </a:lnTo>
                  <a:lnTo>
                    <a:pt x="246" y="0"/>
                  </a:lnTo>
                  <a:lnTo>
                    <a:pt x="0" y="0"/>
                  </a:lnTo>
                  <a:close/>
                </a:path>
              </a:pathLst>
            </a:custGeom>
            <a:solidFill>
              <a:srgbClr val="F0D6C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39"/>
            <p:cNvSpPr/>
            <p:nvPr/>
          </p:nvSpPr>
          <p:spPr bwMode="auto">
            <a:xfrm>
              <a:off x="4373563" y="708025"/>
              <a:ext cx="865187" cy="1425575"/>
            </a:xfrm>
            <a:custGeom>
              <a:avLst/>
              <a:gdLst>
                <a:gd name="T0" fmla="*/ 129 w 204"/>
                <a:gd name="T1" fmla="*/ 16 h 336"/>
                <a:gd name="T2" fmla="*/ 56 w 204"/>
                <a:gd name="T3" fmla="*/ 16 h 336"/>
                <a:gd name="T4" fmla="*/ 32 w 204"/>
                <a:gd name="T5" fmla="*/ 35 h 336"/>
                <a:gd name="T6" fmla="*/ 32 w 204"/>
                <a:gd name="T7" fmla="*/ 97 h 336"/>
                <a:gd name="T8" fmla="*/ 0 w 204"/>
                <a:gd name="T9" fmla="*/ 131 h 336"/>
                <a:gd name="T10" fmla="*/ 0 w 204"/>
                <a:gd name="T11" fmla="*/ 203 h 336"/>
                <a:gd name="T12" fmla="*/ 99 w 204"/>
                <a:gd name="T13" fmla="*/ 336 h 336"/>
                <a:gd name="T14" fmla="*/ 112 w 204"/>
                <a:gd name="T15" fmla="*/ 336 h 336"/>
                <a:gd name="T16" fmla="*/ 204 w 204"/>
                <a:gd name="T17" fmla="*/ 336 h 336"/>
                <a:gd name="T18" fmla="*/ 204 w 204"/>
                <a:gd name="T19" fmla="*/ 236 h 336"/>
                <a:gd name="T20" fmla="*/ 204 w 204"/>
                <a:gd name="T21" fmla="*/ 0 h 336"/>
                <a:gd name="T22" fmla="*/ 129 w 204"/>
                <a:gd name="T23" fmla="*/ 1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4" h="336">
                  <a:moveTo>
                    <a:pt x="129" y="16"/>
                  </a:moveTo>
                  <a:cubicBezTo>
                    <a:pt x="56" y="16"/>
                    <a:pt x="56" y="16"/>
                    <a:pt x="56" y="16"/>
                  </a:cubicBezTo>
                  <a:cubicBezTo>
                    <a:pt x="56" y="16"/>
                    <a:pt x="32" y="14"/>
                    <a:pt x="32" y="35"/>
                  </a:cubicBezTo>
                  <a:cubicBezTo>
                    <a:pt x="32" y="97"/>
                    <a:pt x="32" y="97"/>
                    <a:pt x="32" y="97"/>
                  </a:cubicBezTo>
                  <a:cubicBezTo>
                    <a:pt x="32" y="97"/>
                    <a:pt x="44" y="131"/>
                    <a:pt x="0" y="131"/>
                  </a:cubicBezTo>
                  <a:cubicBezTo>
                    <a:pt x="0" y="203"/>
                    <a:pt x="0" y="203"/>
                    <a:pt x="0" y="203"/>
                  </a:cubicBezTo>
                  <a:cubicBezTo>
                    <a:pt x="99" y="336"/>
                    <a:pt x="99" y="336"/>
                    <a:pt x="99" y="336"/>
                  </a:cubicBezTo>
                  <a:cubicBezTo>
                    <a:pt x="112" y="336"/>
                    <a:pt x="112" y="336"/>
                    <a:pt x="112" y="336"/>
                  </a:cubicBezTo>
                  <a:cubicBezTo>
                    <a:pt x="204" y="336"/>
                    <a:pt x="204" y="336"/>
                    <a:pt x="204" y="336"/>
                  </a:cubicBezTo>
                  <a:cubicBezTo>
                    <a:pt x="204" y="236"/>
                    <a:pt x="204" y="236"/>
                    <a:pt x="204" y="236"/>
                  </a:cubicBezTo>
                  <a:cubicBezTo>
                    <a:pt x="204" y="0"/>
                    <a:pt x="204" y="0"/>
                    <a:pt x="204" y="0"/>
                  </a:cubicBezTo>
                  <a:cubicBezTo>
                    <a:pt x="184" y="9"/>
                    <a:pt x="159" y="16"/>
                    <a:pt x="129" y="16"/>
                  </a:cubicBezTo>
                </a:path>
              </a:pathLst>
            </a:custGeom>
            <a:solidFill>
              <a:srgbClr val="FEE1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40"/>
            <p:cNvSpPr/>
            <p:nvPr/>
          </p:nvSpPr>
          <p:spPr bwMode="auto">
            <a:xfrm>
              <a:off x="4373563" y="0"/>
              <a:ext cx="865187" cy="1263650"/>
            </a:xfrm>
            <a:custGeom>
              <a:avLst/>
              <a:gdLst>
                <a:gd name="T0" fmla="*/ 86 w 204"/>
                <a:gd name="T1" fmla="*/ 0 h 298"/>
                <a:gd name="T2" fmla="*/ 0 w 204"/>
                <a:gd name="T3" fmla="*/ 98 h 298"/>
                <a:gd name="T4" fmla="*/ 0 w 204"/>
                <a:gd name="T5" fmla="*/ 123 h 298"/>
                <a:gd name="T6" fmla="*/ 0 w 204"/>
                <a:gd name="T7" fmla="*/ 298 h 298"/>
                <a:gd name="T8" fmla="*/ 32 w 204"/>
                <a:gd name="T9" fmla="*/ 264 h 298"/>
                <a:gd name="T10" fmla="*/ 32 w 204"/>
                <a:gd name="T11" fmla="*/ 202 h 298"/>
                <a:gd name="T12" fmla="*/ 56 w 204"/>
                <a:gd name="T13" fmla="*/ 183 h 298"/>
                <a:gd name="T14" fmla="*/ 129 w 204"/>
                <a:gd name="T15" fmla="*/ 183 h 298"/>
                <a:gd name="T16" fmla="*/ 204 w 204"/>
                <a:gd name="T17" fmla="*/ 167 h 298"/>
                <a:gd name="T18" fmla="*/ 204 w 204"/>
                <a:gd name="T19" fmla="*/ 79 h 298"/>
                <a:gd name="T20" fmla="*/ 204 w 204"/>
                <a:gd name="T21" fmla="*/ 0 h 298"/>
                <a:gd name="T22" fmla="*/ 86 w 204"/>
                <a:gd name="T23"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4" h="298">
                  <a:moveTo>
                    <a:pt x="86" y="0"/>
                  </a:moveTo>
                  <a:cubicBezTo>
                    <a:pt x="22" y="0"/>
                    <a:pt x="0" y="98"/>
                    <a:pt x="0" y="98"/>
                  </a:cubicBezTo>
                  <a:cubicBezTo>
                    <a:pt x="0" y="123"/>
                    <a:pt x="0" y="123"/>
                    <a:pt x="0" y="123"/>
                  </a:cubicBezTo>
                  <a:cubicBezTo>
                    <a:pt x="0" y="298"/>
                    <a:pt x="0" y="298"/>
                    <a:pt x="0" y="298"/>
                  </a:cubicBezTo>
                  <a:cubicBezTo>
                    <a:pt x="44" y="298"/>
                    <a:pt x="32" y="264"/>
                    <a:pt x="32" y="264"/>
                  </a:cubicBezTo>
                  <a:cubicBezTo>
                    <a:pt x="32" y="202"/>
                    <a:pt x="32" y="202"/>
                    <a:pt x="32" y="202"/>
                  </a:cubicBezTo>
                  <a:cubicBezTo>
                    <a:pt x="32" y="181"/>
                    <a:pt x="56" y="183"/>
                    <a:pt x="56" y="183"/>
                  </a:cubicBezTo>
                  <a:cubicBezTo>
                    <a:pt x="129" y="183"/>
                    <a:pt x="129" y="183"/>
                    <a:pt x="129" y="183"/>
                  </a:cubicBezTo>
                  <a:cubicBezTo>
                    <a:pt x="159" y="183"/>
                    <a:pt x="184" y="176"/>
                    <a:pt x="204" y="167"/>
                  </a:cubicBezTo>
                  <a:cubicBezTo>
                    <a:pt x="204" y="79"/>
                    <a:pt x="204" y="79"/>
                    <a:pt x="204" y="79"/>
                  </a:cubicBezTo>
                  <a:cubicBezTo>
                    <a:pt x="204" y="0"/>
                    <a:pt x="204" y="0"/>
                    <a:pt x="204" y="0"/>
                  </a:cubicBezTo>
                  <a:cubicBezTo>
                    <a:pt x="164" y="0"/>
                    <a:pt x="117" y="0"/>
                    <a:pt x="86" y="0"/>
                  </a:cubicBezTo>
                  <a:close/>
                </a:path>
              </a:pathLst>
            </a:custGeom>
            <a:solidFill>
              <a:srgbClr val="2E3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41"/>
            <p:cNvSpPr/>
            <p:nvPr/>
          </p:nvSpPr>
          <p:spPr bwMode="auto">
            <a:xfrm>
              <a:off x="5238750" y="2133600"/>
              <a:ext cx="355600" cy="525463"/>
            </a:xfrm>
            <a:custGeom>
              <a:avLst/>
              <a:gdLst>
                <a:gd name="T0" fmla="*/ 224 w 224"/>
                <a:gd name="T1" fmla="*/ 294 h 331"/>
                <a:gd name="T2" fmla="*/ 224 w 224"/>
                <a:gd name="T3" fmla="*/ 0 h 331"/>
                <a:gd name="T4" fmla="*/ 0 w 224"/>
                <a:gd name="T5" fmla="*/ 0 h 331"/>
                <a:gd name="T6" fmla="*/ 0 w 224"/>
                <a:gd name="T7" fmla="*/ 331 h 331"/>
                <a:gd name="T8" fmla="*/ 224 w 224"/>
                <a:gd name="T9" fmla="*/ 294 h 331"/>
              </a:gdLst>
              <a:ahLst/>
              <a:cxnLst>
                <a:cxn ang="0">
                  <a:pos x="T0" y="T1"/>
                </a:cxn>
                <a:cxn ang="0">
                  <a:pos x="T2" y="T3"/>
                </a:cxn>
                <a:cxn ang="0">
                  <a:pos x="T4" y="T5"/>
                </a:cxn>
                <a:cxn ang="0">
                  <a:pos x="T6" y="T7"/>
                </a:cxn>
                <a:cxn ang="0">
                  <a:pos x="T8" y="T9"/>
                </a:cxn>
              </a:cxnLst>
              <a:rect l="0" t="0" r="r" b="b"/>
              <a:pathLst>
                <a:path w="224" h="331">
                  <a:moveTo>
                    <a:pt x="224" y="294"/>
                  </a:moveTo>
                  <a:lnTo>
                    <a:pt x="224" y="0"/>
                  </a:lnTo>
                  <a:lnTo>
                    <a:pt x="0" y="0"/>
                  </a:lnTo>
                  <a:lnTo>
                    <a:pt x="0" y="331"/>
                  </a:lnTo>
                  <a:lnTo>
                    <a:pt x="224" y="294"/>
                  </a:lnTo>
                  <a:close/>
                </a:path>
              </a:pathLst>
            </a:custGeom>
            <a:solidFill>
              <a:srgbClr val="DDC0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42"/>
            <p:cNvSpPr/>
            <p:nvPr/>
          </p:nvSpPr>
          <p:spPr bwMode="auto">
            <a:xfrm>
              <a:off x="5238750" y="487363"/>
              <a:ext cx="863600" cy="1646238"/>
            </a:xfrm>
            <a:custGeom>
              <a:avLst/>
              <a:gdLst>
                <a:gd name="T0" fmla="*/ 164 w 204"/>
                <a:gd name="T1" fmla="*/ 159 h 388"/>
                <a:gd name="T2" fmla="*/ 164 w 204"/>
                <a:gd name="T3" fmla="*/ 27 h 388"/>
                <a:gd name="T4" fmla="*/ 148 w 204"/>
                <a:gd name="T5" fmla="*/ 0 h 388"/>
                <a:gd name="T6" fmla="*/ 52 w 204"/>
                <a:gd name="T7" fmla="*/ 0 h 388"/>
                <a:gd name="T8" fmla="*/ 0 w 204"/>
                <a:gd name="T9" fmla="*/ 52 h 388"/>
                <a:gd name="T10" fmla="*/ 0 w 204"/>
                <a:gd name="T11" fmla="*/ 289 h 388"/>
                <a:gd name="T12" fmla="*/ 0 w 204"/>
                <a:gd name="T13" fmla="*/ 388 h 388"/>
                <a:gd name="T14" fmla="*/ 84 w 204"/>
                <a:gd name="T15" fmla="*/ 388 h 388"/>
                <a:gd name="T16" fmla="*/ 113 w 204"/>
                <a:gd name="T17" fmla="*/ 388 h 388"/>
                <a:gd name="T18" fmla="*/ 204 w 204"/>
                <a:gd name="T19" fmla="*/ 255 h 388"/>
                <a:gd name="T20" fmla="*/ 204 w 204"/>
                <a:gd name="T21" fmla="*/ 183 h 388"/>
                <a:gd name="T22" fmla="*/ 164 w 204"/>
                <a:gd name="T23" fmla="*/ 159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4" h="388">
                  <a:moveTo>
                    <a:pt x="164" y="159"/>
                  </a:moveTo>
                  <a:cubicBezTo>
                    <a:pt x="164" y="127"/>
                    <a:pt x="164" y="27"/>
                    <a:pt x="164" y="27"/>
                  </a:cubicBezTo>
                  <a:cubicBezTo>
                    <a:pt x="164" y="27"/>
                    <a:pt x="165" y="0"/>
                    <a:pt x="148" y="0"/>
                  </a:cubicBezTo>
                  <a:cubicBezTo>
                    <a:pt x="52" y="0"/>
                    <a:pt x="52" y="0"/>
                    <a:pt x="52" y="0"/>
                  </a:cubicBezTo>
                  <a:cubicBezTo>
                    <a:pt x="52" y="0"/>
                    <a:pt x="44" y="33"/>
                    <a:pt x="0" y="52"/>
                  </a:cubicBezTo>
                  <a:cubicBezTo>
                    <a:pt x="0" y="289"/>
                    <a:pt x="0" y="289"/>
                    <a:pt x="0" y="289"/>
                  </a:cubicBezTo>
                  <a:cubicBezTo>
                    <a:pt x="0" y="388"/>
                    <a:pt x="0" y="388"/>
                    <a:pt x="0" y="388"/>
                  </a:cubicBezTo>
                  <a:cubicBezTo>
                    <a:pt x="84" y="388"/>
                    <a:pt x="84" y="388"/>
                    <a:pt x="84" y="388"/>
                  </a:cubicBezTo>
                  <a:cubicBezTo>
                    <a:pt x="113" y="388"/>
                    <a:pt x="113" y="388"/>
                    <a:pt x="113" y="388"/>
                  </a:cubicBezTo>
                  <a:cubicBezTo>
                    <a:pt x="204" y="255"/>
                    <a:pt x="204" y="255"/>
                    <a:pt x="204" y="255"/>
                  </a:cubicBezTo>
                  <a:cubicBezTo>
                    <a:pt x="204" y="183"/>
                    <a:pt x="204" y="183"/>
                    <a:pt x="204" y="183"/>
                  </a:cubicBezTo>
                  <a:cubicBezTo>
                    <a:pt x="204" y="183"/>
                    <a:pt x="164" y="171"/>
                    <a:pt x="164" y="159"/>
                  </a:cubicBezTo>
                </a:path>
              </a:pathLst>
            </a:custGeom>
            <a:solidFill>
              <a:srgbClr val="F0D6C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43"/>
            <p:cNvSpPr/>
            <p:nvPr/>
          </p:nvSpPr>
          <p:spPr bwMode="auto">
            <a:xfrm>
              <a:off x="5238750" y="0"/>
              <a:ext cx="863600" cy="1263650"/>
            </a:xfrm>
            <a:custGeom>
              <a:avLst/>
              <a:gdLst>
                <a:gd name="T0" fmla="*/ 114 w 204"/>
                <a:gd name="T1" fmla="*/ 0 h 298"/>
                <a:gd name="T2" fmla="*/ 0 w 204"/>
                <a:gd name="T3" fmla="*/ 0 h 298"/>
                <a:gd name="T4" fmla="*/ 0 w 204"/>
                <a:gd name="T5" fmla="*/ 167 h 298"/>
                <a:gd name="T6" fmla="*/ 52 w 204"/>
                <a:gd name="T7" fmla="*/ 115 h 298"/>
                <a:gd name="T8" fmla="*/ 148 w 204"/>
                <a:gd name="T9" fmla="*/ 115 h 298"/>
                <a:gd name="T10" fmla="*/ 164 w 204"/>
                <a:gd name="T11" fmla="*/ 142 h 298"/>
                <a:gd name="T12" fmla="*/ 164 w 204"/>
                <a:gd name="T13" fmla="*/ 274 h 298"/>
                <a:gd name="T14" fmla="*/ 204 w 204"/>
                <a:gd name="T15" fmla="*/ 298 h 298"/>
                <a:gd name="T16" fmla="*/ 204 w 204"/>
                <a:gd name="T17" fmla="*/ 118 h 298"/>
                <a:gd name="T18" fmla="*/ 204 w 204"/>
                <a:gd name="T19" fmla="*/ 93 h 298"/>
                <a:gd name="T20" fmla="*/ 114 w 204"/>
                <a:gd name="T21"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298">
                  <a:moveTo>
                    <a:pt x="114" y="0"/>
                  </a:moveTo>
                  <a:cubicBezTo>
                    <a:pt x="114" y="0"/>
                    <a:pt x="60" y="0"/>
                    <a:pt x="0" y="0"/>
                  </a:cubicBezTo>
                  <a:cubicBezTo>
                    <a:pt x="0" y="167"/>
                    <a:pt x="0" y="167"/>
                    <a:pt x="0" y="167"/>
                  </a:cubicBezTo>
                  <a:cubicBezTo>
                    <a:pt x="44" y="148"/>
                    <a:pt x="52" y="115"/>
                    <a:pt x="52" y="115"/>
                  </a:cubicBezTo>
                  <a:cubicBezTo>
                    <a:pt x="148" y="115"/>
                    <a:pt x="148" y="115"/>
                    <a:pt x="148" y="115"/>
                  </a:cubicBezTo>
                  <a:cubicBezTo>
                    <a:pt x="165" y="115"/>
                    <a:pt x="164" y="142"/>
                    <a:pt x="164" y="142"/>
                  </a:cubicBezTo>
                  <a:cubicBezTo>
                    <a:pt x="164" y="142"/>
                    <a:pt x="164" y="242"/>
                    <a:pt x="164" y="274"/>
                  </a:cubicBezTo>
                  <a:cubicBezTo>
                    <a:pt x="164" y="286"/>
                    <a:pt x="204" y="298"/>
                    <a:pt x="204" y="298"/>
                  </a:cubicBezTo>
                  <a:cubicBezTo>
                    <a:pt x="204" y="118"/>
                    <a:pt x="204" y="118"/>
                    <a:pt x="204" y="118"/>
                  </a:cubicBezTo>
                  <a:cubicBezTo>
                    <a:pt x="204" y="98"/>
                    <a:pt x="204" y="107"/>
                    <a:pt x="204" y="93"/>
                  </a:cubicBezTo>
                  <a:cubicBezTo>
                    <a:pt x="204" y="20"/>
                    <a:pt x="114" y="0"/>
                    <a:pt x="114" y="0"/>
                  </a:cubicBezTo>
                  <a:close/>
                </a:path>
              </a:pathLst>
            </a:custGeom>
            <a:solidFill>
              <a:srgbClr val="212D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Rectangle 44"/>
            <p:cNvSpPr>
              <a:spLocks noChangeArrowheads="1"/>
            </p:cNvSpPr>
            <p:nvPr/>
          </p:nvSpPr>
          <p:spPr bwMode="auto">
            <a:xfrm>
              <a:off x="1" y="5849938"/>
              <a:ext cx="10425112" cy="322263"/>
            </a:xfrm>
            <a:prstGeom prst="rect">
              <a:avLst/>
            </a:prstGeom>
            <a:solidFill>
              <a:srgbClr val="C7B2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3" name="Rectangle 45"/>
            <p:cNvSpPr>
              <a:spLocks noChangeArrowheads="1"/>
            </p:cNvSpPr>
            <p:nvPr/>
          </p:nvSpPr>
          <p:spPr bwMode="auto">
            <a:xfrm>
              <a:off x="1" y="5849938"/>
              <a:ext cx="10425112"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4" name="Rectangle 46"/>
            <p:cNvSpPr>
              <a:spLocks noChangeArrowheads="1"/>
            </p:cNvSpPr>
            <p:nvPr/>
          </p:nvSpPr>
          <p:spPr bwMode="auto">
            <a:xfrm>
              <a:off x="1017588" y="6172200"/>
              <a:ext cx="8391525" cy="322263"/>
            </a:xfrm>
            <a:prstGeom prst="rect">
              <a:avLst/>
            </a:prstGeom>
            <a:solidFill>
              <a:srgbClr val="99867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5" name="Rectangle 47"/>
            <p:cNvSpPr>
              <a:spLocks noChangeArrowheads="1"/>
            </p:cNvSpPr>
            <p:nvPr/>
          </p:nvSpPr>
          <p:spPr bwMode="auto">
            <a:xfrm>
              <a:off x="1017588" y="6172200"/>
              <a:ext cx="8391525"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pic>
          <p:nvPicPr>
            <p:cNvPr id="156" name="Picture 4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00125" y="6159500"/>
              <a:ext cx="8421687"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7" name="Freeform 49"/>
            <p:cNvSpPr/>
            <p:nvPr/>
          </p:nvSpPr>
          <p:spPr bwMode="auto">
            <a:xfrm>
              <a:off x="4640263" y="2171700"/>
              <a:ext cx="598487" cy="819150"/>
            </a:xfrm>
            <a:custGeom>
              <a:avLst/>
              <a:gdLst>
                <a:gd name="T0" fmla="*/ 131 w 377"/>
                <a:gd name="T1" fmla="*/ 0 h 516"/>
                <a:gd name="T2" fmla="*/ 0 w 377"/>
                <a:gd name="T3" fmla="*/ 72 h 516"/>
                <a:gd name="T4" fmla="*/ 254 w 377"/>
                <a:gd name="T5" fmla="*/ 516 h 516"/>
                <a:gd name="T6" fmla="*/ 377 w 377"/>
                <a:gd name="T7" fmla="*/ 307 h 516"/>
                <a:gd name="T8" fmla="*/ 131 w 377"/>
                <a:gd name="T9" fmla="*/ 0 h 516"/>
              </a:gdLst>
              <a:ahLst/>
              <a:cxnLst>
                <a:cxn ang="0">
                  <a:pos x="T0" y="T1"/>
                </a:cxn>
                <a:cxn ang="0">
                  <a:pos x="T2" y="T3"/>
                </a:cxn>
                <a:cxn ang="0">
                  <a:pos x="T4" y="T5"/>
                </a:cxn>
                <a:cxn ang="0">
                  <a:pos x="T6" y="T7"/>
                </a:cxn>
                <a:cxn ang="0">
                  <a:pos x="T8" y="T9"/>
                </a:cxn>
              </a:cxnLst>
              <a:rect l="0" t="0" r="r" b="b"/>
              <a:pathLst>
                <a:path w="377" h="516">
                  <a:moveTo>
                    <a:pt x="131" y="0"/>
                  </a:moveTo>
                  <a:lnTo>
                    <a:pt x="0" y="72"/>
                  </a:lnTo>
                  <a:lnTo>
                    <a:pt x="254" y="516"/>
                  </a:lnTo>
                  <a:lnTo>
                    <a:pt x="377" y="307"/>
                  </a:lnTo>
                  <a:lnTo>
                    <a:pt x="131" y="0"/>
                  </a:lnTo>
                  <a:close/>
                </a:path>
              </a:pathLst>
            </a:custGeom>
            <a:solidFill>
              <a:srgbClr val="F5FF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50"/>
            <p:cNvSpPr/>
            <p:nvPr/>
          </p:nvSpPr>
          <p:spPr bwMode="auto">
            <a:xfrm>
              <a:off x="5238750" y="2171700"/>
              <a:ext cx="617537" cy="819150"/>
            </a:xfrm>
            <a:custGeom>
              <a:avLst/>
              <a:gdLst>
                <a:gd name="T0" fmla="*/ 235 w 389"/>
                <a:gd name="T1" fmla="*/ 0 h 516"/>
                <a:gd name="T2" fmla="*/ 389 w 389"/>
                <a:gd name="T3" fmla="*/ 136 h 516"/>
                <a:gd name="T4" fmla="*/ 112 w 389"/>
                <a:gd name="T5" fmla="*/ 516 h 516"/>
                <a:gd name="T6" fmla="*/ 0 w 389"/>
                <a:gd name="T7" fmla="*/ 307 h 516"/>
                <a:gd name="T8" fmla="*/ 235 w 389"/>
                <a:gd name="T9" fmla="*/ 0 h 516"/>
              </a:gdLst>
              <a:ahLst/>
              <a:cxnLst>
                <a:cxn ang="0">
                  <a:pos x="T0" y="T1"/>
                </a:cxn>
                <a:cxn ang="0">
                  <a:pos x="T2" y="T3"/>
                </a:cxn>
                <a:cxn ang="0">
                  <a:pos x="T4" y="T5"/>
                </a:cxn>
                <a:cxn ang="0">
                  <a:pos x="T6" y="T7"/>
                </a:cxn>
                <a:cxn ang="0">
                  <a:pos x="T8" y="T9"/>
                </a:cxn>
              </a:cxnLst>
              <a:rect l="0" t="0" r="r" b="b"/>
              <a:pathLst>
                <a:path w="389" h="516">
                  <a:moveTo>
                    <a:pt x="235" y="0"/>
                  </a:moveTo>
                  <a:lnTo>
                    <a:pt x="389" y="136"/>
                  </a:lnTo>
                  <a:lnTo>
                    <a:pt x="112" y="516"/>
                  </a:lnTo>
                  <a:lnTo>
                    <a:pt x="0" y="307"/>
                  </a:lnTo>
                  <a:lnTo>
                    <a:pt x="235" y="0"/>
                  </a:lnTo>
                  <a:close/>
                </a:path>
              </a:pathLst>
            </a:custGeom>
            <a:solidFill>
              <a:srgbClr val="F5FF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51"/>
            <p:cNvSpPr/>
            <p:nvPr/>
          </p:nvSpPr>
          <p:spPr bwMode="auto">
            <a:xfrm>
              <a:off x="5000625" y="2659063"/>
              <a:ext cx="238125" cy="1425575"/>
            </a:xfrm>
            <a:custGeom>
              <a:avLst/>
              <a:gdLst>
                <a:gd name="T0" fmla="*/ 150 w 150"/>
                <a:gd name="T1" fmla="*/ 0 h 898"/>
                <a:gd name="T2" fmla="*/ 0 w 150"/>
                <a:gd name="T3" fmla="*/ 257 h 898"/>
                <a:gd name="T4" fmla="*/ 78 w 150"/>
                <a:gd name="T5" fmla="*/ 332 h 898"/>
                <a:gd name="T6" fmla="*/ 16 w 150"/>
                <a:gd name="T7" fmla="*/ 898 h 898"/>
                <a:gd name="T8" fmla="*/ 139 w 150"/>
                <a:gd name="T9" fmla="*/ 898 h 898"/>
                <a:gd name="T10" fmla="*/ 150 w 150"/>
                <a:gd name="T11" fmla="*/ 0 h 898"/>
              </a:gdLst>
              <a:ahLst/>
              <a:cxnLst>
                <a:cxn ang="0">
                  <a:pos x="T0" y="T1"/>
                </a:cxn>
                <a:cxn ang="0">
                  <a:pos x="T2" y="T3"/>
                </a:cxn>
                <a:cxn ang="0">
                  <a:pos x="T4" y="T5"/>
                </a:cxn>
                <a:cxn ang="0">
                  <a:pos x="T6" y="T7"/>
                </a:cxn>
                <a:cxn ang="0">
                  <a:pos x="T8" y="T9"/>
                </a:cxn>
                <a:cxn ang="0">
                  <a:pos x="T10" y="T11"/>
                </a:cxn>
              </a:cxnLst>
              <a:rect l="0" t="0" r="r" b="b"/>
              <a:pathLst>
                <a:path w="150" h="898">
                  <a:moveTo>
                    <a:pt x="150" y="0"/>
                  </a:moveTo>
                  <a:lnTo>
                    <a:pt x="0" y="257"/>
                  </a:lnTo>
                  <a:lnTo>
                    <a:pt x="78" y="332"/>
                  </a:lnTo>
                  <a:lnTo>
                    <a:pt x="16" y="898"/>
                  </a:lnTo>
                  <a:lnTo>
                    <a:pt x="139" y="898"/>
                  </a:lnTo>
                  <a:lnTo>
                    <a:pt x="150" y="0"/>
                  </a:lnTo>
                  <a:close/>
                </a:path>
              </a:pathLst>
            </a:custGeom>
            <a:solidFill>
              <a:srgbClr val="EE4A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52"/>
            <p:cNvSpPr/>
            <p:nvPr/>
          </p:nvSpPr>
          <p:spPr bwMode="auto">
            <a:xfrm>
              <a:off x="5221288" y="2659063"/>
              <a:ext cx="241300" cy="1425575"/>
            </a:xfrm>
            <a:custGeom>
              <a:avLst/>
              <a:gdLst>
                <a:gd name="T0" fmla="*/ 11 w 152"/>
                <a:gd name="T1" fmla="*/ 0 h 898"/>
                <a:gd name="T2" fmla="*/ 152 w 152"/>
                <a:gd name="T3" fmla="*/ 254 h 898"/>
                <a:gd name="T4" fmla="*/ 61 w 152"/>
                <a:gd name="T5" fmla="*/ 332 h 898"/>
                <a:gd name="T6" fmla="*/ 123 w 152"/>
                <a:gd name="T7" fmla="*/ 898 h 898"/>
                <a:gd name="T8" fmla="*/ 0 w 152"/>
                <a:gd name="T9" fmla="*/ 898 h 898"/>
                <a:gd name="T10" fmla="*/ 11 w 152"/>
                <a:gd name="T11" fmla="*/ 0 h 898"/>
              </a:gdLst>
              <a:ahLst/>
              <a:cxnLst>
                <a:cxn ang="0">
                  <a:pos x="T0" y="T1"/>
                </a:cxn>
                <a:cxn ang="0">
                  <a:pos x="T2" y="T3"/>
                </a:cxn>
                <a:cxn ang="0">
                  <a:pos x="T4" y="T5"/>
                </a:cxn>
                <a:cxn ang="0">
                  <a:pos x="T6" y="T7"/>
                </a:cxn>
                <a:cxn ang="0">
                  <a:pos x="T8" y="T9"/>
                </a:cxn>
                <a:cxn ang="0">
                  <a:pos x="T10" y="T11"/>
                </a:cxn>
              </a:cxnLst>
              <a:rect l="0" t="0" r="r" b="b"/>
              <a:pathLst>
                <a:path w="152" h="898">
                  <a:moveTo>
                    <a:pt x="11" y="0"/>
                  </a:moveTo>
                  <a:lnTo>
                    <a:pt x="152" y="254"/>
                  </a:lnTo>
                  <a:lnTo>
                    <a:pt x="61" y="332"/>
                  </a:lnTo>
                  <a:lnTo>
                    <a:pt x="123" y="898"/>
                  </a:lnTo>
                  <a:lnTo>
                    <a:pt x="0" y="898"/>
                  </a:lnTo>
                  <a:lnTo>
                    <a:pt x="11" y="0"/>
                  </a:lnTo>
                  <a:close/>
                </a:path>
              </a:pathLst>
            </a:custGeom>
            <a:solidFill>
              <a:srgbClr val="E23A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53"/>
            <p:cNvSpPr/>
            <p:nvPr/>
          </p:nvSpPr>
          <p:spPr bwMode="auto">
            <a:xfrm>
              <a:off x="3459163" y="3338513"/>
              <a:ext cx="1779587" cy="2408238"/>
            </a:xfrm>
            <a:custGeom>
              <a:avLst/>
              <a:gdLst>
                <a:gd name="T0" fmla="*/ 420 w 420"/>
                <a:gd name="T1" fmla="*/ 0 h 568"/>
                <a:gd name="T2" fmla="*/ 77 w 420"/>
                <a:gd name="T3" fmla="*/ 0 h 568"/>
                <a:gd name="T4" fmla="*/ 0 w 420"/>
                <a:gd name="T5" fmla="*/ 78 h 568"/>
                <a:gd name="T6" fmla="*/ 0 w 420"/>
                <a:gd name="T7" fmla="*/ 486 h 568"/>
                <a:gd name="T8" fmla="*/ 77 w 420"/>
                <a:gd name="T9" fmla="*/ 568 h 568"/>
                <a:gd name="T10" fmla="*/ 420 w 420"/>
                <a:gd name="T11" fmla="*/ 568 h 568"/>
                <a:gd name="T12" fmla="*/ 420 w 420"/>
                <a:gd name="T13" fmla="*/ 0 h 568"/>
              </a:gdLst>
              <a:ahLst/>
              <a:cxnLst>
                <a:cxn ang="0">
                  <a:pos x="T0" y="T1"/>
                </a:cxn>
                <a:cxn ang="0">
                  <a:pos x="T2" y="T3"/>
                </a:cxn>
                <a:cxn ang="0">
                  <a:pos x="T4" y="T5"/>
                </a:cxn>
                <a:cxn ang="0">
                  <a:pos x="T6" y="T7"/>
                </a:cxn>
                <a:cxn ang="0">
                  <a:pos x="T8" y="T9"/>
                </a:cxn>
                <a:cxn ang="0">
                  <a:pos x="T10" y="T11"/>
                </a:cxn>
                <a:cxn ang="0">
                  <a:pos x="T12" y="T13"/>
                </a:cxn>
              </a:cxnLst>
              <a:rect l="0" t="0" r="r" b="b"/>
              <a:pathLst>
                <a:path w="420" h="568">
                  <a:moveTo>
                    <a:pt x="420" y="0"/>
                  </a:moveTo>
                  <a:cubicBezTo>
                    <a:pt x="77" y="0"/>
                    <a:pt x="77" y="0"/>
                    <a:pt x="77" y="0"/>
                  </a:cubicBezTo>
                  <a:cubicBezTo>
                    <a:pt x="33" y="0"/>
                    <a:pt x="0" y="34"/>
                    <a:pt x="0" y="78"/>
                  </a:cubicBezTo>
                  <a:cubicBezTo>
                    <a:pt x="0" y="486"/>
                    <a:pt x="0" y="486"/>
                    <a:pt x="0" y="486"/>
                  </a:cubicBezTo>
                  <a:cubicBezTo>
                    <a:pt x="0" y="530"/>
                    <a:pt x="33" y="568"/>
                    <a:pt x="77" y="568"/>
                  </a:cubicBezTo>
                  <a:cubicBezTo>
                    <a:pt x="420" y="568"/>
                    <a:pt x="420" y="568"/>
                    <a:pt x="420" y="568"/>
                  </a:cubicBezTo>
                  <a:lnTo>
                    <a:pt x="42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54"/>
            <p:cNvSpPr/>
            <p:nvPr/>
          </p:nvSpPr>
          <p:spPr bwMode="auto">
            <a:xfrm>
              <a:off x="3471863" y="5746750"/>
              <a:ext cx="1766887" cy="103188"/>
            </a:xfrm>
            <a:custGeom>
              <a:avLst/>
              <a:gdLst>
                <a:gd name="T0" fmla="*/ 78 w 417"/>
                <a:gd name="T1" fmla="*/ 0 h 24"/>
                <a:gd name="T2" fmla="*/ 7 w 417"/>
                <a:gd name="T3" fmla="*/ 0 h 24"/>
                <a:gd name="T4" fmla="*/ 0 w 417"/>
                <a:gd name="T5" fmla="*/ 12 h 24"/>
                <a:gd name="T6" fmla="*/ 7 w 417"/>
                <a:gd name="T7" fmla="*/ 24 h 24"/>
                <a:gd name="T8" fmla="*/ 417 w 417"/>
                <a:gd name="T9" fmla="*/ 24 h 24"/>
                <a:gd name="T10" fmla="*/ 417 w 417"/>
                <a:gd name="T11" fmla="*/ 0 h 24"/>
                <a:gd name="T12" fmla="*/ 78 w 417"/>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417" h="24">
                  <a:moveTo>
                    <a:pt x="78" y="0"/>
                  </a:moveTo>
                  <a:cubicBezTo>
                    <a:pt x="7" y="0"/>
                    <a:pt x="7" y="0"/>
                    <a:pt x="7" y="0"/>
                  </a:cubicBezTo>
                  <a:cubicBezTo>
                    <a:pt x="3" y="0"/>
                    <a:pt x="0" y="5"/>
                    <a:pt x="0" y="12"/>
                  </a:cubicBezTo>
                  <a:cubicBezTo>
                    <a:pt x="0" y="19"/>
                    <a:pt x="3" y="24"/>
                    <a:pt x="7" y="24"/>
                  </a:cubicBezTo>
                  <a:cubicBezTo>
                    <a:pt x="417" y="24"/>
                    <a:pt x="417" y="24"/>
                    <a:pt x="417" y="24"/>
                  </a:cubicBezTo>
                  <a:cubicBezTo>
                    <a:pt x="417" y="0"/>
                    <a:pt x="417" y="0"/>
                    <a:pt x="417" y="0"/>
                  </a:cubicBezTo>
                  <a:lnTo>
                    <a:pt x="78" y="0"/>
                  </a:ln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55"/>
            <p:cNvSpPr/>
            <p:nvPr/>
          </p:nvSpPr>
          <p:spPr bwMode="auto">
            <a:xfrm>
              <a:off x="5238750" y="3338513"/>
              <a:ext cx="1779587" cy="2408238"/>
            </a:xfrm>
            <a:custGeom>
              <a:avLst/>
              <a:gdLst>
                <a:gd name="T0" fmla="*/ 335 w 420"/>
                <a:gd name="T1" fmla="*/ 568 h 568"/>
                <a:gd name="T2" fmla="*/ 420 w 420"/>
                <a:gd name="T3" fmla="*/ 486 h 568"/>
                <a:gd name="T4" fmla="*/ 420 w 420"/>
                <a:gd name="T5" fmla="*/ 78 h 568"/>
                <a:gd name="T6" fmla="*/ 335 w 420"/>
                <a:gd name="T7" fmla="*/ 0 h 568"/>
                <a:gd name="T8" fmla="*/ 0 w 420"/>
                <a:gd name="T9" fmla="*/ 0 h 568"/>
                <a:gd name="T10" fmla="*/ 0 w 420"/>
                <a:gd name="T11" fmla="*/ 568 h 568"/>
                <a:gd name="T12" fmla="*/ 335 w 420"/>
                <a:gd name="T13" fmla="*/ 568 h 568"/>
              </a:gdLst>
              <a:ahLst/>
              <a:cxnLst>
                <a:cxn ang="0">
                  <a:pos x="T0" y="T1"/>
                </a:cxn>
                <a:cxn ang="0">
                  <a:pos x="T2" y="T3"/>
                </a:cxn>
                <a:cxn ang="0">
                  <a:pos x="T4" y="T5"/>
                </a:cxn>
                <a:cxn ang="0">
                  <a:pos x="T6" y="T7"/>
                </a:cxn>
                <a:cxn ang="0">
                  <a:pos x="T8" y="T9"/>
                </a:cxn>
                <a:cxn ang="0">
                  <a:pos x="T10" y="T11"/>
                </a:cxn>
                <a:cxn ang="0">
                  <a:pos x="T12" y="T13"/>
                </a:cxn>
              </a:cxnLst>
              <a:rect l="0" t="0" r="r" b="b"/>
              <a:pathLst>
                <a:path w="420" h="568">
                  <a:moveTo>
                    <a:pt x="335" y="568"/>
                  </a:moveTo>
                  <a:cubicBezTo>
                    <a:pt x="378" y="568"/>
                    <a:pt x="420" y="530"/>
                    <a:pt x="420" y="486"/>
                  </a:cubicBezTo>
                  <a:cubicBezTo>
                    <a:pt x="420" y="78"/>
                    <a:pt x="420" y="78"/>
                    <a:pt x="420" y="78"/>
                  </a:cubicBezTo>
                  <a:cubicBezTo>
                    <a:pt x="420" y="34"/>
                    <a:pt x="378" y="0"/>
                    <a:pt x="335" y="0"/>
                  </a:cubicBezTo>
                  <a:cubicBezTo>
                    <a:pt x="0" y="0"/>
                    <a:pt x="0" y="0"/>
                    <a:pt x="0" y="0"/>
                  </a:cubicBezTo>
                  <a:cubicBezTo>
                    <a:pt x="0" y="568"/>
                    <a:pt x="0" y="568"/>
                    <a:pt x="0" y="568"/>
                  </a:cubicBezTo>
                  <a:lnTo>
                    <a:pt x="335" y="56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56"/>
            <p:cNvSpPr/>
            <p:nvPr/>
          </p:nvSpPr>
          <p:spPr bwMode="auto">
            <a:xfrm>
              <a:off x="5238750" y="3338513"/>
              <a:ext cx="1779587" cy="2408238"/>
            </a:xfrm>
            <a:custGeom>
              <a:avLst/>
              <a:gdLst>
                <a:gd name="T0" fmla="*/ 335 w 420"/>
                <a:gd name="T1" fmla="*/ 568 h 568"/>
                <a:gd name="T2" fmla="*/ 420 w 420"/>
                <a:gd name="T3" fmla="*/ 486 h 568"/>
                <a:gd name="T4" fmla="*/ 420 w 420"/>
                <a:gd name="T5" fmla="*/ 78 h 568"/>
                <a:gd name="T6" fmla="*/ 335 w 420"/>
                <a:gd name="T7" fmla="*/ 0 h 568"/>
                <a:gd name="T8" fmla="*/ 0 w 420"/>
                <a:gd name="T9" fmla="*/ 0 h 568"/>
                <a:gd name="T10" fmla="*/ 0 w 420"/>
                <a:gd name="T11" fmla="*/ 568 h 568"/>
                <a:gd name="T12" fmla="*/ 335 w 420"/>
                <a:gd name="T13" fmla="*/ 568 h 568"/>
              </a:gdLst>
              <a:ahLst/>
              <a:cxnLst>
                <a:cxn ang="0">
                  <a:pos x="T0" y="T1"/>
                </a:cxn>
                <a:cxn ang="0">
                  <a:pos x="T2" y="T3"/>
                </a:cxn>
                <a:cxn ang="0">
                  <a:pos x="T4" y="T5"/>
                </a:cxn>
                <a:cxn ang="0">
                  <a:pos x="T6" y="T7"/>
                </a:cxn>
                <a:cxn ang="0">
                  <a:pos x="T8" y="T9"/>
                </a:cxn>
                <a:cxn ang="0">
                  <a:pos x="T10" y="T11"/>
                </a:cxn>
                <a:cxn ang="0">
                  <a:pos x="T12" y="T13"/>
                </a:cxn>
              </a:cxnLst>
              <a:rect l="0" t="0" r="r" b="b"/>
              <a:pathLst>
                <a:path w="420" h="568">
                  <a:moveTo>
                    <a:pt x="335" y="568"/>
                  </a:moveTo>
                  <a:cubicBezTo>
                    <a:pt x="378" y="568"/>
                    <a:pt x="420" y="530"/>
                    <a:pt x="420" y="486"/>
                  </a:cubicBezTo>
                  <a:cubicBezTo>
                    <a:pt x="420" y="78"/>
                    <a:pt x="420" y="78"/>
                    <a:pt x="420" y="78"/>
                  </a:cubicBezTo>
                  <a:cubicBezTo>
                    <a:pt x="420" y="34"/>
                    <a:pt x="378" y="0"/>
                    <a:pt x="335" y="0"/>
                  </a:cubicBezTo>
                  <a:cubicBezTo>
                    <a:pt x="0" y="0"/>
                    <a:pt x="0" y="0"/>
                    <a:pt x="0" y="0"/>
                  </a:cubicBezTo>
                  <a:cubicBezTo>
                    <a:pt x="0" y="568"/>
                    <a:pt x="0" y="568"/>
                    <a:pt x="0" y="568"/>
                  </a:cubicBezTo>
                  <a:lnTo>
                    <a:pt x="335" y="568"/>
                  </a:lnTo>
                  <a:close/>
                </a:path>
              </a:pathLst>
            </a:custGeom>
            <a:solidFill>
              <a:srgbClr val="F2F2F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57"/>
            <p:cNvSpPr/>
            <p:nvPr/>
          </p:nvSpPr>
          <p:spPr bwMode="auto">
            <a:xfrm>
              <a:off x="5238750" y="5746750"/>
              <a:ext cx="1733550" cy="103188"/>
            </a:xfrm>
            <a:custGeom>
              <a:avLst/>
              <a:gdLst>
                <a:gd name="T0" fmla="*/ 409 w 409"/>
                <a:gd name="T1" fmla="*/ 12 h 24"/>
                <a:gd name="T2" fmla="*/ 402 w 409"/>
                <a:gd name="T3" fmla="*/ 0 h 24"/>
                <a:gd name="T4" fmla="*/ 331 w 409"/>
                <a:gd name="T5" fmla="*/ 0 h 24"/>
                <a:gd name="T6" fmla="*/ 0 w 409"/>
                <a:gd name="T7" fmla="*/ 0 h 24"/>
                <a:gd name="T8" fmla="*/ 0 w 409"/>
                <a:gd name="T9" fmla="*/ 24 h 24"/>
                <a:gd name="T10" fmla="*/ 402 w 409"/>
                <a:gd name="T11" fmla="*/ 24 h 24"/>
                <a:gd name="T12" fmla="*/ 409 w 409"/>
                <a:gd name="T13" fmla="*/ 12 h 24"/>
              </a:gdLst>
              <a:ahLst/>
              <a:cxnLst>
                <a:cxn ang="0">
                  <a:pos x="T0" y="T1"/>
                </a:cxn>
                <a:cxn ang="0">
                  <a:pos x="T2" y="T3"/>
                </a:cxn>
                <a:cxn ang="0">
                  <a:pos x="T4" y="T5"/>
                </a:cxn>
                <a:cxn ang="0">
                  <a:pos x="T6" y="T7"/>
                </a:cxn>
                <a:cxn ang="0">
                  <a:pos x="T8" y="T9"/>
                </a:cxn>
                <a:cxn ang="0">
                  <a:pos x="T10" y="T11"/>
                </a:cxn>
                <a:cxn ang="0">
                  <a:pos x="T12" y="T13"/>
                </a:cxn>
              </a:cxnLst>
              <a:rect l="0" t="0" r="r" b="b"/>
              <a:pathLst>
                <a:path w="409" h="24">
                  <a:moveTo>
                    <a:pt x="409" y="12"/>
                  </a:moveTo>
                  <a:cubicBezTo>
                    <a:pt x="409" y="5"/>
                    <a:pt x="406" y="0"/>
                    <a:pt x="402" y="0"/>
                  </a:cubicBezTo>
                  <a:cubicBezTo>
                    <a:pt x="331" y="0"/>
                    <a:pt x="331" y="0"/>
                    <a:pt x="331" y="0"/>
                  </a:cubicBezTo>
                  <a:cubicBezTo>
                    <a:pt x="0" y="0"/>
                    <a:pt x="0" y="0"/>
                    <a:pt x="0" y="0"/>
                  </a:cubicBezTo>
                  <a:cubicBezTo>
                    <a:pt x="0" y="24"/>
                    <a:pt x="0" y="24"/>
                    <a:pt x="0" y="24"/>
                  </a:cubicBezTo>
                  <a:cubicBezTo>
                    <a:pt x="402" y="24"/>
                    <a:pt x="402" y="24"/>
                    <a:pt x="402" y="24"/>
                  </a:cubicBezTo>
                  <a:cubicBezTo>
                    <a:pt x="406" y="24"/>
                    <a:pt x="409" y="19"/>
                    <a:pt x="409"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58"/>
            <p:cNvSpPr/>
            <p:nvPr/>
          </p:nvSpPr>
          <p:spPr bwMode="auto">
            <a:xfrm>
              <a:off x="5010150" y="4198938"/>
              <a:ext cx="228600" cy="471488"/>
            </a:xfrm>
            <a:custGeom>
              <a:avLst/>
              <a:gdLst>
                <a:gd name="T0" fmla="*/ 0 w 54"/>
                <a:gd name="T1" fmla="*/ 55 h 111"/>
                <a:gd name="T2" fmla="*/ 54 w 54"/>
                <a:gd name="T3" fmla="*/ 111 h 111"/>
                <a:gd name="T4" fmla="*/ 54 w 54"/>
                <a:gd name="T5" fmla="*/ 0 h 111"/>
                <a:gd name="T6" fmla="*/ 0 w 54"/>
                <a:gd name="T7" fmla="*/ 55 h 111"/>
              </a:gdLst>
              <a:ahLst/>
              <a:cxnLst>
                <a:cxn ang="0">
                  <a:pos x="T0" y="T1"/>
                </a:cxn>
                <a:cxn ang="0">
                  <a:pos x="T2" y="T3"/>
                </a:cxn>
                <a:cxn ang="0">
                  <a:pos x="T4" y="T5"/>
                </a:cxn>
                <a:cxn ang="0">
                  <a:pos x="T6" y="T7"/>
                </a:cxn>
              </a:cxnLst>
              <a:rect l="0" t="0" r="r" b="b"/>
              <a:pathLst>
                <a:path w="54" h="111">
                  <a:moveTo>
                    <a:pt x="0" y="55"/>
                  </a:moveTo>
                  <a:cubicBezTo>
                    <a:pt x="0" y="86"/>
                    <a:pt x="24" y="110"/>
                    <a:pt x="54" y="111"/>
                  </a:cubicBezTo>
                  <a:cubicBezTo>
                    <a:pt x="54" y="0"/>
                    <a:pt x="54" y="0"/>
                    <a:pt x="54" y="0"/>
                  </a:cubicBezTo>
                  <a:cubicBezTo>
                    <a:pt x="24" y="0"/>
                    <a:pt x="0" y="25"/>
                    <a:pt x="0" y="55"/>
                  </a:cubicBezTo>
                  <a:close/>
                </a:path>
              </a:pathLst>
            </a:custGeom>
            <a:solidFill>
              <a:srgbClr val="E6E6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59"/>
            <p:cNvSpPr/>
            <p:nvPr/>
          </p:nvSpPr>
          <p:spPr bwMode="auto">
            <a:xfrm>
              <a:off x="5238750" y="4198938"/>
              <a:ext cx="241300" cy="471488"/>
            </a:xfrm>
            <a:custGeom>
              <a:avLst/>
              <a:gdLst>
                <a:gd name="T0" fmla="*/ 57 w 57"/>
                <a:gd name="T1" fmla="*/ 55 h 111"/>
                <a:gd name="T2" fmla="*/ 1 w 57"/>
                <a:gd name="T3" fmla="*/ 0 h 111"/>
                <a:gd name="T4" fmla="*/ 0 w 57"/>
                <a:gd name="T5" fmla="*/ 0 h 111"/>
                <a:gd name="T6" fmla="*/ 0 w 57"/>
                <a:gd name="T7" fmla="*/ 111 h 111"/>
                <a:gd name="T8" fmla="*/ 1 w 57"/>
                <a:gd name="T9" fmla="*/ 111 h 111"/>
                <a:gd name="T10" fmla="*/ 57 w 57"/>
                <a:gd name="T11" fmla="*/ 55 h 111"/>
              </a:gdLst>
              <a:ahLst/>
              <a:cxnLst>
                <a:cxn ang="0">
                  <a:pos x="T0" y="T1"/>
                </a:cxn>
                <a:cxn ang="0">
                  <a:pos x="T2" y="T3"/>
                </a:cxn>
                <a:cxn ang="0">
                  <a:pos x="T4" y="T5"/>
                </a:cxn>
                <a:cxn ang="0">
                  <a:pos x="T6" y="T7"/>
                </a:cxn>
                <a:cxn ang="0">
                  <a:pos x="T8" y="T9"/>
                </a:cxn>
                <a:cxn ang="0">
                  <a:pos x="T10" y="T11"/>
                </a:cxn>
              </a:cxnLst>
              <a:rect l="0" t="0" r="r" b="b"/>
              <a:pathLst>
                <a:path w="57" h="111">
                  <a:moveTo>
                    <a:pt x="57" y="55"/>
                  </a:moveTo>
                  <a:cubicBezTo>
                    <a:pt x="57" y="25"/>
                    <a:pt x="32" y="0"/>
                    <a:pt x="1" y="0"/>
                  </a:cubicBezTo>
                  <a:cubicBezTo>
                    <a:pt x="1" y="0"/>
                    <a:pt x="1" y="0"/>
                    <a:pt x="0" y="0"/>
                  </a:cubicBezTo>
                  <a:cubicBezTo>
                    <a:pt x="0" y="111"/>
                    <a:pt x="0" y="111"/>
                    <a:pt x="0" y="111"/>
                  </a:cubicBezTo>
                  <a:cubicBezTo>
                    <a:pt x="1" y="111"/>
                    <a:pt x="1" y="111"/>
                    <a:pt x="1" y="111"/>
                  </a:cubicBezTo>
                  <a:cubicBezTo>
                    <a:pt x="32" y="111"/>
                    <a:pt x="57" y="86"/>
                    <a:pt x="57" y="55"/>
                  </a:cubicBezTo>
                  <a:close/>
                </a:path>
              </a:pathLst>
            </a:cu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60"/>
            <p:cNvSpPr/>
            <p:nvPr/>
          </p:nvSpPr>
          <p:spPr bwMode="auto">
            <a:xfrm>
              <a:off x="4594225" y="1065213"/>
              <a:ext cx="576262" cy="304800"/>
            </a:xfrm>
            <a:custGeom>
              <a:avLst/>
              <a:gdLst>
                <a:gd name="T0" fmla="*/ 128 w 136"/>
                <a:gd name="T1" fmla="*/ 0 h 72"/>
                <a:gd name="T2" fmla="*/ 8 w 136"/>
                <a:gd name="T3" fmla="*/ 0 h 72"/>
                <a:gd name="T4" fmla="*/ 0 w 136"/>
                <a:gd name="T5" fmla="*/ 9 h 72"/>
                <a:gd name="T6" fmla="*/ 0 w 136"/>
                <a:gd name="T7" fmla="*/ 63 h 72"/>
                <a:gd name="T8" fmla="*/ 8 w 136"/>
                <a:gd name="T9" fmla="*/ 72 h 72"/>
                <a:gd name="T10" fmla="*/ 128 w 136"/>
                <a:gd name="T11" fmla="*/ 72 h 72"/>
                <a:gd name="T12" fmla="*/ 136 w 136"/>
                <a:gd name="T13" fmla="*/ 63 h 72"/>
                <a:gd name="T14" fmla="*/ 136 w 136"/>
                <a:gd name="T15" fmla="*/ 9 h 72"/>
                <a:gd name="T16" fmla="*/ 128 w 136"/>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6" h="72">
                  <a:moveTo>
                    <a:pt x="128" y="0"/>
                  </a:moveTo>
                  <a:cubicBezTo>
                    <a:pt x="8" y="0"/>
                    <a:pt x="8" y="0"/>
                    <a:pt x="8" y="0"/>
                  </a:cubicBezTo>
                  <a:cubicBezTo>
                    <a:pt x="4" y="0"/>
                    <a:pt x="0" y="4"/>
                    <a:pt x="0" y="9"/>
                  </a:cubicBezTo>
                  <a:cubicBezTo>
                    <a:pt x="0" y="63"/>
                    <a:pt x="0" y="63"/>
                    <a:pt x="0" y="63"/>
                  </a:cubicBezTo>
                  <a:cubicBezTo>
                    <a:pt x="0" y="68"/>
                    <a:pt x="4" y="72"/>
                    <a:pt x="8" y="72"/>
                  </a:cubicBezTo>
                  <a:cubicBezTo>
                    <a:pt x="128" y="72"/>
                    <a:pt x="128" y="72"/>
                    <a:pt x="128" y="72"/>
                  </a:cubicBezTo>
                  <a:cubicBezTo>
                    <a:pt x="133" y="72"/>
                    <a:pt x="136" y="68"/>
                    <a:pt x="136" y="63"/>
                  </a:cubicBezTo>
                  <a:cubicBezTo>
                    <a:pt x="136" y="9"/>
                    <a:pt x="136" y="9"/>
                    <a:pt x="136" y="9"/>
                  </a:cubicBezTo>
                  <a:cubicBezTo>
                    <a:pt x="136" y="4"/>
                    <a:pt x="133" y="0"/>
                    <a:pt x="128" y="0"/>
                  </a:cubicBezTo>
                </a:path>
              </a:pathLst>
            </a:custGeom>
            <a:solidFill>
              <a:srgbClr val="FFF3E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61"/>
            <p:cNvSpPr/>
            <p:nvPr/>
          </p:nvSpPr>
          <p:spPr bwMode="auto">
            <a:xfrm>
              <a:off x="5305425" y="1065213"/>
              <a:ext cx="560387" cy="287338"/>
            </a:xfrm>
            <a:custGeom>
              <a:avLst/>
              <a:gdLst>
                <a:gd name="T0" fmla="*/ 124 w 132"/>
                <a:gd name="T1" fmla="*/ 0 h 68"/>
                <a:gd name="T2" fmla="*/ 8 w 132"/>
                <a:gd name="T3" fmla="*/ 0 h 68"/>
                <a:gd name="T4" fmla="*/ 0 w 132"/>
                <a:gd name="T5" fmla="*/ 9 h 68"/>
                <a:gd name="T6" fmla="*/ 0 w 132"/>
                <a:gd name="T7" fmla="*/ 59 h 68"/>
                <a:gd name="T8" fmla="*/ 8 w 132"/>
                <a:gd name="T9" fmla="*/ 68 h 68"/>
                <a:gd name="T10" fmla="*/ 124 w 132"/>
                <a:gd name="T11" fmla="*/ 68 h 68"/>
                <a:gd name="T12" fmla="*/ 132 w 132"/>
                <a:gd name="T13" fmla="*/ 59 h 68"/>
                <a:gd name="T14" fmla="*/ 132 w 132"/>
                <a:gd name="T15" fmla="*/ 9 h 68"/>
                <a:gd name="T16" fmla="*/ 124 w 132"/>
                <a:gd name="T1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68">
                  <a:moveTo>
                    <a:pt x="124" y="0"/>
                  </a:moveTo>
                  <a:cubicBezTo>
                    <a:pt x="8" y="0"/>
                    <a:pt x="8" y="0"/>
                    <a:pt x="8" y="0"/>
                  </a:cubicBezTo>
                  <a:cubicBezTo>
                    <a:pt x="4" y="0"/>
                    <a:pt x="0" y="4"/>
                    <a:pt x="0" y="9"/>
                  </a:cubicBezTo>
                  <a:cubicBezTo>
                    <a:pt x="0" y="59"/>
                    <a:pt x="0" y="59"/>
                    <a:pt x="0" y="59"/>
                  </a:cubicBezTo>
                  <a:cubicBezTo>
                    <a:pt x="0" y="64"/>
                    <a:pt x="4" y="68"/>
                    <a:pt x="8" y="68"/>
                  </a:cubicBezTo>
                  <a:cubicBezTo>
                    <a:pt x="124" y="68"/>
                    <a:pt x="124" y="68"/>
                    <a:pt x="124" y="68"/>
                  </a:cubicBezTo>
                  <a:cubicBezTo>
                    <a:pt x="129" y="68"/>
                    <a:pt x="132" y="64"/>
                    <a:pt x="132" y="59"/>
                  </a:cubicBezTo>
                  <a:cubicBezTo>
                    <a:pt x="132" y="9"/>
                    <a:pt x="132" y="9"/>
                    <a:pt x="132" y="9"/>
                  </a:cubicBezTo>
                  <a:cubicBezTo>
                    <a:pt x="132" y="4"/>
                    <a:pt x="129" y="0"/>
                    <a:pt x="124" y="0"/>
                  </a:cubicBezTo>
                </a:path>
              </a:pathLst>
            </a:custGeom>
            <a:solidFill>
              <a:srgbClr val="F9EF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62"/>
            <p:cNvSpPr>
              <a:spLocks noEditPoints="1"/>
            </p:cNvSpPr>
            <p:nvPr/>
          </p:nvSpPr>
          <p:spPr bwMode="auto">
            <a:xfrm>
              <a:off x="4576763" y="1047750"/>
              <a:ext cx="611187" cy="339725"/>
            </a:xfrm>
            <a:custGeom>
              <a:avLst/>
              <a:gdLst>
                <a:gd name="T0" fmla="*/ 132 w 144"/>
                <a:gd name="T1" fmla="*/ 0 h 80"/>
                <a:gd name="T2" fmla="*/ 12 w 144"/>
                <a:gd name="T3" fmla="*/ 0 h 80"/>
                <a:gd name="T4" fmla="*/ 0 w 144"/>
                <a:gd name="T5" fmla="*/ 13 h 80"/>
                <a:gd name="T6" fmla="*/ 0 w 144"/>
                <a:gd name="T7" fmla="*/ 15 h 80"/>
                <a:gd name="T8" fmla="*/ 0 w 144"/>
                <a:gd name="T9" fmla="*/ 67 h 80"/>
                <a:gd name="T10" fmla="*/ 0 w 144"/>
                <a:gd name="T11" fmla="*/ 69 h 80"/>
                <a:gd name="T12" fmla="*/ 10 w 144"/>
                <a:gd name="T13" fmla="*/ 80 h 80"/>
                <a:gd name="T14" fmla="*/ 12 w 144"/>
                <a:gd name="T15" fmla="*/ 80 h 80"/>
                <a:gd name="T16" fmla="*/ 130 w 144"/>
                <a:gd name="T17" fmla="*/ 80 h 80"/>
                <a:gd name="T18" fmla="*/ 132 w 144"/>
                <a:gd name="T19" fmla="*/ 80 h 80"/>
                <a:gd name="T20" fmla="*/ 144 w 144"/>
                <a:gd name="T21" fmla="*/ 67 h 80"/>
                <a:gd name="T22" fmla="*/ 144 w 144"/>
                <a:gd name="T23" fmla="*/ 13 h 80"/>
                <a:gd name="T24" fmla="*/ 132 w 144"/>
                <a:gd name="T25" fmla="*/ 0 h 80"/>
                <a:gd name="T26" fmla="*/ 132 w 144"/>
                <a:gd name="T27" fmla="*/ 72 h 80"/>
                <a:gd name="T28" fmla="*/ 12 w 144"/>
                <a:gd name="T29" fmla="*/ 72 h 80"/>
                <a:gd name="T30" fmla="*/ 8 w 144"/>
                <a:gd name="T31" fmla="*/ 67 h 80"/>
                <a:gd name="T32" fmla="*/ 8 w 144"/>
                <a:gd name="T33" fmla="*/ 13 h 80"/>
                <a:gd name="T34" fmla="*/ 12 w 144"/>
                <a:gd name="T35" fmla="*/ 8 h 80"/>
                <a:gd name="T36" fmla="*/ 130 w 144"/>
                <a:gd name="T37" fmla="*/ 8 h 80"/>
                <a:gd name="T38" fmla="*/ 136 w 144"/>
                <a:gd name="T39" fmla="*/ 15 h 80"/>
                <a:gd name="T40" fmla="*/ 136 w 144"/>
                <a:gd name="T41" fmla="*/ 67 h 80"/>
                <a:gd name="T42" fmla="*/ 132 w 144"/>
                <a:gd name="T43" fmla="*/ 7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80">
                  <a:moveTo>
                    <a:pt x="132" y="0"/>
                  </a:moveTo>
                  <a:cubicBezTo>
                    <a:pt x="12" y="0"/>
                    <a:pt x="12" y="0"/>
                    <a:pt x="12" y="0"/>
                  </a:cubicBezTo>
                  <a:cubicBezTo>
                    <a:pt x="6" y="0"/>
                    <a:pt x="0" y="6"/>
                    <a:pt x="0" y="13"/>
                  </a:cubicBezTo>
                  <a:cubicBezTo>
                    <a:pt x="0" y="15"/>
                    <a:pt x="0" y="15"/>
                    <a:pt x="0" y="15"/>
                  </a:cubicBezTo>
                  <a:cubicBezTo>
                    <a:pt x="0" y="67"/>
                    <a:pt x="0" y="67"/>
                    <a:pt x="0" y="67"/>
                  </a:cubicBezTo>
                  <a:cubicBezTo>
                    <a:pt x="0" y="69"/>
                    <a:pt x="0" y="69"/>
                    <a:pt x="0" y="69"/>
                  </a:cubicBezTo>
                  <a:cubicBezTo>
                    <a:pt x="0" y="75"/>
                    <a:pt x="5" y="80"/>
                    <a:pt x="10" y="80"/>
                  </a:cubicBezTo>
                  <a:cubicBezTo>
                    <a:pt x="12" y="80"/>
                    <a:pt x="12" y="80"/>
                    <a:pt x="12" y="80"/>
                  </a:cubicBezTo>
                  <a:cubicBezTo>
                    <a:pt x="130" y="80"/>
                    <a:pt x="130" y="80"/>
                    <a:pt x="130" y="80"/>
                  </a:cubicBezTo>
                  <a:cubicBezTo>
                    <a:pt x="132" y="80"/>
                    <a:pt x="132" y="80"/>
                    <a:pt x="132" y="80"/>
                  </a:cubicBezTo>
                  <a:cubicBezTo>
                    <a:pt x="139" y="80"/>
                    <a:pt x="144" y="74"/>
                    <a:pt x="144" y="67"/>
                  </a:cubicBezTo>
                  <a:cubicBezTo>
                    <a:pt x="144" y="13"/>
                    <a:pt x="144" y="13"/>
                    <a:pt x="144" y="13"/>
                  </a:cubicBezTo>
                  <a:cubicBezTo>
                    <a:pt x="144" y="6"/>
                    <a:pt x="139" y="0"/>
                    <a:pt x="132" y="0"/>
                  </a:cubicBezTo>
                  <a:close/>
                  <a:moveTo>
                    <a:pt x="132" y="72"/>
                  </a:moveTo>
                  <a:cubicBezTo>
                    <a:pt x="12" y="72"/>
                    <a:pt x="12" y="72"/>
                    <a:pt x="12" y="72"/>
                  </a:cubicBezTo>
                  <a:cubicBezTo>
                    <a:pt x="10" y="72"/>
                    <a:pt x="8" y="69"/>
                    <a:pt x="8" y="67"/>
                  </a:cubicBezTo>
                  <a:cubicBezTo>
                    <a:pt x="8" y="13"/>
                    <a:pt x="8" y="13"/>
                    <a:pt x="8" y="13"/>
                  </a:cubicBezTo>
                  <a:cubicBezTo>
                    <a:pt x="8" y="10"/>
                    <a:pt x="10" y="8"/>
                    <a:pt x="12" y="8"/>
                  </a:cubicBezTo>
                  <a:cubicBezTo>
                    <a:pt x="130" y="8"/>
                    <a:pt x="130" y="8"/>
                    <a:pt x="130" y="8"/>
                  </a:cubicBezTo>
                  <a:cubicBezTo>
                    <a:pt x="134" y="8"/>
                    <a:pt x="136" y="11"/>
                    <a:pt x="136" y="15"/>
                  </a:cubicBezTo>
                  <a:cubicBezTo>
                    <a:pt x="136" y="67"/>
                    <a:pt x="136" y="67"/>
                    <a:pt x="136" y="67"/>
                  </a:cubicBezTo>
                  <a:cubicBezTo>
                    <a:pt x="136" y="69"/>
                    <a:pt x="134" y="72"/>
                    <a:pt x="132" y="72"/>
                  </a:cubicBezTo>
                  <a:close/>
                </a:path>
              </a:pathLst>
            </a:custGeom>
            <a:solidFill>
              <a:srgbClr val="5B59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63"/>
            <p:cNvSpPr>
              <a:spLocks noEditPoints="1"/>
            </p:cNvSpPr>
            <p:nvPr/>
          </p:nvSpPr>
          <p:spPr bwMode="auto">
            <a:xfrm>
              <a:off x="5272088" y="1047750"/>
              <a:ext cx="609600" cy="339725"/>
            </a:xfrm>
            <a:custGeom>
              <a:avLst/>
              <a:gdLst>
                <a:gd name="T0" fmla="*/ 132 w 144"/>
                <a:gd name="T1" fmla="*/ 0 h 80"/>
                <a:gd name="T2" fmla="*/ 12 w 144"/>
                <a:gd name="T3" fmla="*/ 0 h 80"/>
                <a:gd name="T4" fmla="*/ 0 w 144"/>
                <a:gd name="T5" fmla="*/ 13 h 80"/>
                <a:gd name="T6" fmla="*/ 0 w 144"/>
                <a:gd name="T7" fmla="*/ 15 h 80"/>
                <a:gd name="T8" fmla="*/ 0 w 144"/>
                <a:gd name="T9" fmla="*/ 67 h 80"/>
                <a:gd name="T10" fmla="*/ 0 w 144"/>
                <a:gd name="T11" fmla="*/ 69 h 80"/>
                <a:gd name="T12" fmla="*/ 10 w 144"/>
                <a:gd name="T13" fmla="*/ 80 h 80"/>
                <a:gd name="T14" fmla="*/ 12 w 144"/>
                <a:gd name="T15" fmla="*/ 80 h 80"/>
                <a:gd name="T16" fmla="*/ 130 w 144"/>
                <a:gd name="T17" fmla="*/ 80 h 80"/>
                <a:gd name="T18" fmla="*/ 132 w 144"/>
                <a:gd name="T19" fmla="*/ 80 h 80"/>
                <a:gd name="T20" fmla="*/ 144 w 144"/>
                <a:gd name="T21" fmla="*/ 67 h 80"/>
                <a:gd name="T22" fmla="*/ 144 w 144"/>
                <a:gd name="T23" fmla="*/ 13 h 80"/>
                <a:gd name="T24" fmla="*/ 132 w 144"/>
                <a:gd name="T25" fmla="*/ 0 h 80"/>
                <a:gd name="T26" fmla="*/ 132 w 144"/>
                <a:gd name="T27" fmla="*/ 72 h 80"/>
                <a:gd name="T28" fmla="*/ 12 w 144"/>
                <a:gd name="T29" fmla="*/ 72 h 80"/>
                <a:gd name="T30" fmla="*/ 8 w 144"/>
                <a:gd name="T31" fmla="*/ 67 h 80"/>
                <a:gd name="T32" fmla="*/ 8 w 144"/>
                <a:gd name="T33" fmla="*/ 13 h 80"/>
                <a:gd name="T34" fmla="*/ 12 w 144"/>
                <a:gd name="T35" fmla="*/ 8 h 80"/>
                <a:gd name="T36" fmla="*/ 130 w 144"/>
                <a:gd name="T37" fmla="*/ 8 h 80"/>
                <a:gd name="T38" fmla="*/ 136 w 144"/>
                <a:gd name="T39" fmla="*/ 15 h 80"/>
                <a:gd name="T40" fmla="*/ 136 w 144"/>
                <a:gd name="T41" fmla="*/ 67 h 80"/>
                <a:gd name="T42" fmla="*/ 132 w 144"/>
                <a:gd name="T43" fmla="*/ 7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80">
                  <a:moveTo>
                    <a:pt x="132" y="0"/>
                  </a:moveTo>
                  <a:cubicBezTo>
                    <a:pt x="12" y="0"/>
                    <a:pt x="12" y="0"/>
                    <a:pt x="12" y="0"/>
                  </a:cubicBezTo>
                  <a:cubicBezTo>
                    <a:pt x="6" y="0"/>
                    <a:pt x="0" y="6"/>
                    <a:pt x="0" y="13"/>
                  </a:cubicBezTo>
                  <a:cubicBezTo>
                    <a:pt x="0" y="15"/>
                    <a:pt x="0" y="15"/>
                    <a:pt x="0" y="15"/>
                  </a:cubicBezTo>
                  <a:cubicBezTo>
                    <a:pt x="0" y="67"/>
                    <a:pt x="0" y="67"/>
                    <a:pt x="0" y="67"/>
                  </a:cubicBezTo>
                  <a:cubicBezTo>
                    <a:pt x="0" y="69"/>
                    <a:pt x="0" y="69"/>
                    <a:pt x="0" y="69"/>
                  </a:cubicBezTo>
                  <a:cubicBezTo>
                    <a:pt x="0" y="75"/>
                    <a:pt x="5" y="80"/>
                    <a:pt x="10" y="80"/>
                  </a:cubicBezTo>
                  <a:cubicBezTo>
                    <a:pt x="12" y="80"/>
                    <a:pt x="12" y="80"/>
                    <a:pt x="12" y="80"/>
                  </a:cubicBezTo>
                  <a:cubicBezTo>
                    <a:pt x="130" y="80"/>
                    <a:pt x="130" y="80"/>
                    <a:pt x="130" y="80"/>
                  </a:cubicBezTo>
                  <a:cubicBezTo>
                    <a:pt x="132" y="80"/>
                    <a:pt x="132" y="80"/>
                    <a:pt x="132" y="80"/>
                  </a:cubicBezTo>
                  <a:cubicBezTo>
                    <a:pt x="139" y="80"/>
                    <a:pt x="144" y="74"/>
                    <a:pt x="144" y="67"/>
                  </a:cubicBezTo>
                  <a:cubicBezTo>
                    <a:pt x="144" y="13"/>
                    <a:pt x="144" y="13"/>
                    <a:pt x="144" y="13"/>
                  </a:cubicBezTo>
                  <a:cubicBezTo>
                    <a:pt x="144" y="6"/>
                    <a:pt x="139" y="0"/>
                    <a:pt x="132" y="0"/>
                  </a:cubicBezTo>
                  <a:close/>
                  <a:moveTo>
                    <a:pt x="132" y="72"/>
                  </a:moveTo>
                  <a:cubicBezTo>
                    <a:pt x="12" y="72"/>
                    <a:pt x="12" y="72"/>
                    <a:pt x="12" y="72"/>
                  </a:cubicBezTo>
                  <a:cubicBezTo>
                    <a:pt x="10" y="72"/>
                    <a:pt x="8" y="69"/>
                    <a:pt x="8" y="67"/>
                  </a:cubicBezTo>
                  <a:cubicBezTo>
                    <a:pt x="8" y="13"/>
                    <a:pt x="8" y="13"/>
                    <a:pt x="8" y="13"/>
                  </a:cubicBezTo>
                  <a:cubicBezTo>
                    <a:pt x="8" y="10"/>
                    <a:pt x="10" y="8"/>
                    <a:pt x="12" y="8"/>
                  </a:cubicBezTo>
                  <a:cubicBezTo>
                    <a:pt x="130" y="8"/>
                    <a:pt x="130" y="8"/>
                    <a:pt x="130" y="8"/>
                  </a:cubicBezTo>
                  <a:cubicBezTo>
                    <a:pt x="134" y="8"/>
                    <a:pt x="136" y="11"/>
                    <a:pt x="136" y="15"/>
                  </a:cubicBezTo>
                  <a:cubicBezTo>
                    <a:pt x="136" y="67"/>
                    <a:pt x="136" y="67"/>
                    <a:pt x="136" y="67"/>
                  </a:cubicBezTo>
                  <a:cubicBezTo>
                    <a:pt x="136" y="69"/>
                    <a:pt x="134" y="72"/>
                    <a:pt x="132" y="72"/>
                  </a:cubicBezTo>
                  <a:close/>
                </a:path>
              </a:pathLst>
            </a:custGeom>
            <a:solidFill>
              <a:srgbClr val="5B59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64"/>
            <p:cNvSpPr/>
            <p:nvPr/>
          </p:nvSpPr>
          <p:spPr bwMode="auto">
            <a:xfrm>
              <a:off x="4373563" y="1182688"/>
              <a:ext cx="238125" cy="50800"/>
            </a:xfrm>
            <a:custGeom>
              <a:avLst/>
              <a:gdLst>
                <a:gd name="T0" fmla="*/ 56 w 56"/>
                <a:gd name="T1" fmla="*/ 7 h 12"/>
                <a:gd name="T2" fmla="*/ 53 w 56"/>
                <a:gd name="T3" fmla="*/ 12 h 12"/>
                <a:gd name="T4" fmla="*/ 4 w 56"/>
                <a:gd name="T5" fmla="*/ 12 h 12"/>
                <a:gd name="T6" fmla="*/ 0 w 56"/>
                <a:gd name="T7" fmla="*/ 7 h 12"/>
                <a:gd name="T8" fmla="*/ 0 w 56"/>
                <a:gd name="T9" fmla="*/ 5 h 12"/>
                <a:gd name="T10" fmla="*/ 4 w 56"/>
                <a:gd name="T11" fmla="*/ 0 h 12"/>
                <a:gd name="T12" fmla="*/ 53 w 56"/>
                <a:gd name="T13" fmla="*/ 0 h 12"/>
                <a:gd name="T14" fmla="*/ 56 w 56"/>
                <a:gd name="T15" fmla="*/ 5 h 12"/>
                <a:gd name="T16" fmla="*/ 56 w 56"/>
                <a:gd name="T17"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12">
                  <a:moveTo>
                    <a:pt x="56" y="7"/>
                  </a:moveTo>
                  <a:cubicBezTo>
                    <a:pt x="56" y="10"/>
                    <a:pt x="55" y="12"/>
                    <a:pt x="53" y="12"/>
                  </a:cubicBezTo>
                  <a:cubicBezTo>
                    <a:pt x="4" y="12"/>
                    <a:pt x="4" y="12"/>
                    <a:pt x="4" y="12"/>
                  </a:cubicBezTo>
                  <a:cubicBezTo>
                    <a:pt x="2" y="12"/>
                    <a:pt x="0" y="10"/>
                    <a:pt x="0" y="7"/>
                  </a:cubicBezTo>
                  <a:cubicBezTo>
                    <a:pt x="0" y="5"/>
                    <a:pt x="0" y="5"/>
                    <a:pt x="0" y="5"/>
                  </a:cubicBezTo>
                  <a:cubicBezTo>
                    <a:pt x="0" y="2"/>
                    <a:pt x="2" y="0"/>
                    <a:pt x="4" y="0"/>
                  </a:cubicBezTo>
                  <a:cubicBezTo>
                    <a:pt x="53" y="0"/>
                    <a:pt x="53" y="0"/>
                    <a:pt x="53" y="0"/>
                  </a:cubicBezTo>
                  <a:cubicBezTo>
                    <a:pt x="55" y="0"/>
                    <a:pt x="56" y="2"/>
                    <a:pt x="56" y="5"/>
                  </a:cubicBezTo>
                  <a:lnTo>
                    <a:pt x="56" y="7"/>
                  </a:lnTo>
                  <a:close/>
                </a:path>
              </a:pathLst>
            </a:custGeom>
            <a:solidFill>
              <a:srgbClr val="5B59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65"/>
            <p:cNvSpPr/>
            <p:nvPr/>
          </p:nvSpPr>
          <p:spPr bwMode="auto">
            <a:xfrm>
              <a:off x="5865813" y="1182688"/>
              <a:ext cx="236537" cy="50800"/>
            </a:xfrm>
            <a:custGeom>
              <a:avLst/>
              <a:gdLst>
                <a:gd name="T0" fmla="*/ 56 w 56"/>
                <a:gd name="T1" fmla="*/ 7 h 12"/>
                <a:gd name="T2" fmla="*/ 53 w 56"/>
                <a:gd name="T3" fmla="*/ 12 h 12"/>
                <a:gd name="T4" fmla="*/ 4 w 56"/>
                <a:gd name="T5" fmla="*/ 12 h 12"/>
                <a:gd name="T6" fmla="*/ 0 w 56"/>
                <a:gd name="T7" fmla="*/ 7 h 12"/>
                <a:gd name="T8" fmla="*/ 0 w 56"/>
                <a:gd name="T9" fmla="*/ 5 h 12"/>
                <a:gd name="T10" fmla="*/ 4 w 56"/>
                <a:gd name="T11" fmla="*/ 0 h 12"/>
                <a:gd name="T12" fmla="*/ 53 w 56"/>
                <a:gd name="T13" fmla="*/ 0 h 12"/>
                <a:gd name="T14" fmla="*/ 56 w 56"/>
                <a:gd name="T15" fmla="*/ 5 h 12"/>
                <a:gd name="T16" fmla="*/ 56 w 56"/>
                <a:gd name="T17"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12">
                  <a:moveTo>
                    <a:pt x="56" y="7"/>
                  </a:moveTo>
                  <a:cubicBezTo>
                    <a:pt x="56" y="10"/>
                    <a:pt x="55" y="12"/>
                    <a:pt x="53" y="12"/>
                  </a:cubicBezTo>
                  <a:cubicBezTo>
                    <a:pt x="4" y="12"/>
                    <a:pt x="4" y="12"/>
                    <a:pt x="4" y="12"/>
                  </a:cubicBezTo>
                  <a:cubicBezTo>
                    <a:pt x="2" y="12"/>
                    <a:pt x="0" y="10"/>
                    <a:pt x="0" y="7"/>
                  </a:cubicBezTo>
                  <a:cubicBezTo>
                    <a:pt x="0" y="5"/>
                    <a:pt x="0" y="5"/>
                    <a:pt x="0" y="5"/>
                  </a:cubicBezTo>
                  <a:cubicBezTo>
                    <a:pt x="0" y="2"/>
                    <a:pt x="2" y="0"/>
                    <a:pt x="4" y="0"/>
                  </a:cubicBezTo>
                  <a:cubicBezTo>
                    <a:pt x="53" y="0"/>
                    <a:pt x="53" y="0"/>
                    <a:pt x="53" y="0"/>
                  </a:cubicBezTo>
                  <a:cubicBezTo>
                    <a:pt x="55" y="0"/>
                    <a:pt x="56" y="2"/>
                    <a:pt x="56" y="5"/>
                  </a:cubicBezTo>
                  <a:lnTo>
                    <a:pt x="56" y="7"/>
                  </a:lnTo>
                  <a:close/>
                </a:path>
              </a:pathLst>
            </a:custGeom>
            <a:solidFill>
              <a:srgbClr val="5B59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66"/>
            <p:cNvSpPr/>
            <p:nvPr/>
          </p:nvSpPr>
          <p:spPr bwMode="auto">
            <a:xfrm>
              <a:off x="5170488" y="1182688"/>
              <a:ext cx="134937" cy="50800"/>
            </a:xfrm>
            <a:custGeom>
              <a:avLst/>
              <a:gdLst>
                <a:gd name="T0" fmla="*/ 32 w 32"/>
                <a:gd name="T1" fmla="*/ 7 h 12"/>
                <a:gd name="T2" fmla="*/ 30 w 32"/>
                <a:gd name="T3" fmla="*/ 12 h 12"/>
                <a:gd name="T4" fmla="*/ 2 w 32"/>
                <a:gd name="T5" fmla="*/ 12 h 12"/>
                <a:gd name="T6" fmla="*/ 0 w 32"/>
                <a:gd name="T7" fmla="*/ 7 h 12"/>
                <a:gd name="T8" fmla="*/ 0 w 32"/>
                <a:gd name="T9" fmla="*/ 5 h 12"/>
                <a:gd name="T10" fmla="*/ 2 w 32"/>
                <a:gd name="T11" fmla="*/ 0 h 12"/>
                <a:gd name="T12" fmla="*/ 30 w 32"/>
                <a:gd name="T13" fmla="*/ 0 h 12"/>
                <a:gd name="T14" fmla="*/ 32 w 32"/>
                <a:gd name="T15" fmla="*/ 5 h 12"/>
                <a:gd name="T16" fmla="*/ 32 w 32"/>
                <a:gd name="T17"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12">
                  <a:moveTo>
                    <a:pt x="32" y="7"/>
                  </a:moveTo>
                  <a:cubicBezTo>
                    <a:pt x="32" y="10"/>
                    <a:pt x="31" y="12"/>
                    <a:pt x="30" y="12"/>
                  </a:cubicBezTo>
                  <a:cubicBezTo>
                    <a:pt x="2" y="12"/>
                    <a:pt x="2" y="12"/>
                    <a:pt x="2" y="12"/>
                  </a:cubicBezTo>
                  <a:cubicBezTo>
                    <a:pt x="1" y="12"/>
                    <a:pt x="0" y="10"/>
                    <a:pt x="0" y="7"/>
                  </a:cubicBezTo>
                  <a:cubicBezTo>
                    <a:pt x="0" y="5"/>
                    <a:pt x="0" y="5"/>
                    <a:pt x="0" y="5"/>
                  </a:cubicBezTo>
                  <a:cubicBezTo>
                    <a:pt x="0" y="2"/>
                    <a:pt x="1" y="0"/>
                    <a:pt x="2" y="0"/>
                  </a:cubicBezTo>
                  <a:cubicBezTo>
                    <a:pt x="30" y="0"/>
                    <a:pt x="30" y="0"/>
                    <a:pt x="30" y="0"/>
                  </a:cubicBezTo>
                  <a:cubicBezTo>
                    <a:pt x="31" y="0"/>
                    <a:pt x="32" y="2"/>
                    <a:pt x="32" y="5"/>
                  </a:cubicBezTo>
                  <a:lnTo>
                    <a:pt x="32" y="7"/>
                  </a:lnTo>
                  <a:close/>
                </a:path>
              </a:pathLst>
            </a:custGeom>
            <a:solidFill>
              <a:srgbClr val="5B59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85" name="MH_Entry_2">
            <a:extLst>
              <a:ext uri="{FF2B5EF4-FFF2-40B4-BE49-F238E27FC236}">
                <a16:creationId xmlns:a16="http://schemas.microsoft.com/office/drawing/2014/main" id="{A126D64F-6BC2-4532-9CBA-FF979DF18384}"/>
              </a:ext>
            </a:extLst>
          </p:cNvPr>
          <p:cNvSpPr/>
          <p:nvPr>
            <p:custDataLst>
              <p:tags r:id="rId5"/>
            </p:custDataLst>
          </p:nvPr>
        </p:nvSpPr>
        <p:spPr>
          <a:xfrm>
            <a:off x="7284429" y="5108156"/>
            <a:ext cx="4907571" cy="913935"/>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rPr>
              <a:t>完善老年心理治疗的常用技术</a:t>
            </a:r>
          </a:p>
        </p:txBody>
      </p:sp>
      <p:sp>
        <p:nvSpPr>
          <p:cNvPr id="86" name="MH_Number_2">
            <a:extLst>
              <a:ext uri="{FF2B5EF4-FFF2-40B4-BE49-F238E27FC236}">
                <a16:creationId xmlns:a16="http://schemas.microsoft.com/office/drawing/2014/main" id="{FBE4B347-88CB-421E-A554-4D2FE434AA5A}"/>
              </a:ext>
            </a:extLst>
          </p:cNvPr>
          <p:cNvSpPr/>
          <p:nvPr>
            <p:custDataLst>
              <p:tags r:id="rId6"/>
            </p:custDataLst>
          </p:nvPr>
        </p:nvSpPr>
        <p:spPr>
          <a:xfrm>
            <a:off x="6559191" y="5094508"/>
            <a:ext cx="769942" cy="913935"/>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03</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488732" y="1752539"/>
            <a:ext cx="11209282" cy="4632219"/>
          </a:xfrm>
          <a:prstGeom prst="roundRect">
            <a:avLst/>
          </a:prstGeom>
          <a:noFill/>
          <a:ln w="19050" cap="flat" cmpd="sng" algn="ctr">
            <a:solidFill>
              <a:schemeClr val="accent1"/>
            </a:solidFill>
            <a:prstDash val="solid"/>
          </a:ln>
          <a:effectLst/>
        </p:spPr>
        <p:txBody>
          <a:bodyPr rtlCol="0" anchor="ctr"/>
          <a:lstStyle/>
          <a:p>
            <a:pPr algn="ctr" defTabSz="1219170">
              <a:defRPr/>
            </a:pPr>
            <a:endParaRPr lang="zh-CN" altLang="en-US" sz="2400" kern="0">
              <a:solidFill>
                <a:srgbClr val="EFEFEF"/>
              </a:solidFill>
              <a:latin typeface="Franklin Gothic Book"/>
              <a:ea typeface="微软雅黑"/>
            </a:endParaRPr>
          </a:p>
        </p:txBody>
      </p:sp>
      <p:sp>
        <p:nvSpPr>
          <p:cNvPr id="3" name="TextBox 18"/>
          <p:cNvSpPr txBox="1"/>
          <p:nvPr/>
        </p:nvSpPr>
        <p:spPr>
          <a:xfrm>
            <a:off x="835572" y="2299758"/>
            <a:ext cx="10610193" cy="3883755"/>
          </a:xfrm>
          <a:prstGeom prst="rect">
            <a:avLst/>
          </a:prstGeom>
          <a:noFill/>
        </p:spPr>
        <p:txBody>
          <a:bodyPr wrap="square" rtlCol="0">
            <a:spAutoFit/>
          </a:bodyPr>
          <a:lstStyle/>
          <a:p>
            <a:pPr indent="395990" algn="just" defTabSz="1219170">
              <a:lnSpc>
                <a:spcPct val="150000"/>
              </a:lnSpc>
              <a:defRPr/>
            </a:pPr>
            <a:r>
              <a:rPr lang="zh-CN" altLang="en-US" sz="2400" kern="0" dirty="0">
                <a:solidFill>
                  <a:prstClr val="black">
                    <a:lumMod val="75000"/>
                    <a:lumOff val="25000"/>
                  </a:prstClr>
                </a:solidFill>
                <a:latin typeface="+mn-ea"/>
              </a:rPr>
              <a:t>音乐具有生理、治疗、感情、道德认识、集中注意力、记忆、智力等效应，音乐治疗有物理和心理两大作用机制。物理一生理作用，音乐是有规律的弹性机械波，经由感官施加能量及运动行使于人体，引起体内相应的活动改变，如镇痛、催眠、解除紧张的效果。心理</a:t>
            </a:r>
            <a:r>
              <a:rPr lang="en-US" altLang="zh-CN" sz="2400" kern="0" dirty="0">
                <a:solidFill>
                  <a:prstClr val="black">
                    <a:lumMod val="75000"/>
                    <a:lumOff val="25000"/>
                  </a:prstClr>
                </a:solidFill>
                <a:latin typeface="+mn-ea"/>
              </a:rPr>
              <a:t>—</a:t>
            </a:r>
            <a:r>
              <a:rPr lang="zh-CN" altLang="en-US" sz="2400" kern="0" dirty="0">
                <a:solidFill>
                  <a:prstClr val="black">
                    <a:lumMod val="75000"/>
                    <a:lumOff val="25000"/>
                  </a:prstClr>
                </a:solidFill>
                <a:latin typeface="+mn-ea"/>
              </a:rPr>
              <a:t>行为作用，音乐能使人怡情悦性、陶冶性情、塑造美好的性格，美妙的音乐激起人的美感与想象（包括色彩、形象的联想），改善和调节情绪。积极的情绪可通过内脏活动的最高中枢系统来改善机体功能。</a:t>
            </a:r>
          </a:p>
        </p:txBody>
      </p:sp>
      <p:grpSp>
        <p:nvGrpSpPr>
          <p:cNvPr id="32" name="组合 31"/>
          <p:cNvGrpSpPr/>
          <p:nvPr/>
        </p:nvGrpSpPr>
        <p:grpSpPr>
          <a:xfrm>
            <a:off x="3080280" y="1484758"/>
            <a:ext cx="660219" cy="555981"/>
            <a:chOff x="2115278" y="1043585"/>
            <a:chExt cx="523987" cy="441260"/>
          </a:xfrm>
        </p:grpSpPr>
        <p:sp>
          <p:nvSpPr>
            <p:cNvPr id="33" name="矩形 32"/>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34" name="TextBox 51"/>
            <p:cNvSpPr txBox="1"/>
            <p:nvPr/>
          </p:nvSpPr>
          <p:spPr>
            <a:xfrm>
              <a:off x="2117861" y="1064160"/>
              <a:ext cx="521404"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音</a:t>
              </a:r>
            </a:p>
          </p:txBody>
        </p:sp>
      </p:grpSp>
      <p:sp>
        <p:nvSpPr>
          <p:cNvPr id="35" name="矩形 34"/>
          <p:cNvSpPr/>
          <p:nvPr/>
        </p:nvSpPr>
        <p:spPr>
          <a:xfrm rot="2700000">
            <a:off x="3858733" y="1483747"/>
            <a:ext cx="555981" cy="555981"/>
          </a:xfrm>
          <a:prstGeom prst="rect">
            <a:avLst/>
          </a:prstGeom>
          <a:noFill/>
          <a:ln w="9525" cap="flat" cmpd="sng" algn="ctr">
            <a:solidFill>
              <a:srgbClr val="F9B347">
                <a:alpha val="36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36" name="组合 35"/>
          <p:cNvGrpSpPr/>
          <p:nvPr/>
        </p:nvGrpSpPr>
        <p:grpSpPr>
          <a:xfrm>
            <a:off x="3775802" y="1484760"/>
            <a:ext cx="671131" cy="555981"/>
            <a:chOff x="2636682" y="1043585"/>
            <a:chExt cx="532648" cy="441260"/>
          </a:xfrm>
          <a:solidFill>
            <a:schemeClr val="accent3"/>
          </a:solidFill>
        </p:grpSpPr>
        <p:sp>
          <p:nvSpPr>
            <p:cNvPr id="37" name="矩形 36"/>
            <p:cNvSpPr/>
            <p:nvPr/>
          </p:nvSpPr>
          <p:spPr>
            <a:xfrm rot="2700000">
              <a:off x="2636682" y="1043585"/>
              <a:ext cx="441260" cy="441260"/>
            </a:xfrm>
            <a:prstGeom prst="rect">
              <a:avLst/>
            </a:prstGeom>
            <a:grp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38" name="TextBox 22"/>
            <p:cNvSpPr txBox="1"/>
            <p:nvPr/>
          </p:nvSpPr>
          <p:spPr>
            <a:xfrm>
              <a:off x="2647237" y="1068107"/>
              <a:ext cx="522093"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乐</a:t>
              </a:r>
            </a:p>
          </p:txBody>
        </p:sp>
      </p:grpSp>
      <p:sp>
        <p:nvSpPr>
          <p:cNvPr id="39" name="矩形 38"/>
          <p:cNvSpPr/>
          <p:nvPr/>
        </p:nvSpPr>
        <p:spPr>
          <a:xfrm rot="2700000">
            <a:off x="3157851" y="1489833"/>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40" name="组合 39"/>
          <p:cNvGrpSpPr/>
          <p:nvPr/>
        </p:nvGrpSpPr>
        <p:grpSpPr>
          <a:xfrm>
            <a:off x="4420035" y="1500680"/>
            <a:ext cx="660219" cy="555981"/>
            <a:chOff x="2115278" y="1043585"/>
            <a:chExt cx="523987" cy="441260"/>
          </a:xfrm>
        </p:grpSpPr>
        <p:sp>
          <p:nvSpPr>
            <p:cNvPr id="41" name="矩形 40"/>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42" name="TextBox 51"/>
            <p:cNvSpPr txBox="1"/>
            <p:nvPr/>
          </p:nvSpPr>
          <p:spPr>
            <a:xfrm>
              <a:off x="2117861" y="1064160"/>
              <a:ext cx="521404"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疗</a:t>
              </a:r>
            </a:p>
          </p:txBody>
        </p:sp>
      </p:grpSp>
      <p:sp>
        <p:nvSpPr>
          <p:cNvPr id="43" name="矩形 42"/>
          <p:cNvSpPr/>
          <p:nvPr/>
        </p:nvSpPr>
        <p:spPr>
          <a:xfrm rot="2700000">
            <a:off x="5198488" y="1499669"/>
            <a:ext cx="555981" cy="555981"/>
          </a:xfrm>
          <a:prstGeom prst="rect">
            <a:avLst/>
          </a:prstGeom>
          <a:noFill/>
          <a:ln w="9525" cap="flat" cmpd="sng" algn="ctr">
            <a:solidFill>
              <a:srgbClr val="F9B347">
                <a:alpha val="36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44" name="组合 43"/>
          <p:cNvGrpSpPr/>
          <p:nvPr/>
        </p:nvGrpSpPr>
        <p:grpSpPr>
          <a:xfrm>
            <a:off x="5115557" y="1500682"/>
            <a:ext cx="671131" cy="555981"/>
            <a:chOff x="2636682" y="1043585"/>
            <a:chExt cx="532648" cy="441260"/>
          </a:xfrm>
          <a:solidFill>
            <a:schemeClr val="accent3"/>
          </a:solidFill>
        </p:grpSpPr>
        <p:sp>
          <p:nvSpPr>
            <p:cNvPr id="45" name="矩形 44"/>
            <p:cNvSpPr/>
            <p:nvPr/>
          </p:nvSpPr>
          <p:spPr>
            <a:xfrm rot="2700000">
              <a:off x="2636682" y="1043585"/>
              <a:ext cx="441260" cy="441260"/>
            </a:xfrm>
            <a:prstGeom prst="rect">
              <a:avLst/>
            </a:prstGeom>
            <a:grp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46" name="TextBox 22"/>
            <p:cNvSpPr txBox="1"/>
            <p:nvPr/>
          </p:nvSpPr>
          <p:spPr>
            <a:xfrm>
              <a:off x="2647237" y="1068107"/>
              <a:ext cx="522093"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法</a:t>
              </a:r>
            </a:p>
          </p:txBody>
        </p:sp>
      </p:grpSp>
      <p:sp>
        <p:nvSpPr>
          <p:cNvPr id="47" name="矩形 46"/>
          <p:cNvSpPr/>
          <p:nvPr/>
        </p:nvSpPr>
        <p:spPr>
          <a:xfrm rot="2700000">
            <a:off x="4497606" y="1505755"/>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sp>
        <p:nvSpPr>
          <p:cNvPr id="27" name="MH_Number_1">
            <a:extLst>
              <a:ext uri="{FF2B5EF4-FFF2-40B4-BE49-F238E27FC236}">
                <a16:creationId xmlns:a16="http://schemas.microsoft.com/office/drawing/2014/main" id="{88BBCEB9-9A35-4C08-B5FE-AD9147FBED29}"/>
              </a:ext>
            </a:extLst>
          </p:cNvPr>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03</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8" name="MH_Entry_1">
            <a:extLst>
              <a:ext uri="{FF2B5EF4-FFF2-40B4-BE49-F238E27FC236}">
                <a16:creationId xmlns:a16="http://schemas.microsoft.com/office/drawing/2014/main" id="{D4DA97E4-D789-40F5-872D-47A5908A4E06}"/>
              </a:ext>
            </a:extLst>
          </p:cNvPr>
          <p:cNvSpPr/>
          <p:nvPr>
            <p:custDataLst>
              <p:tags r:id="rId2"/>
            </p:custDataLst>
          </p:nvPr>
        </p:nvSpPr>
        <p:spPr>
          <a:xfrm>
            <a:off x="1284796" y="306028"/>
            <a:ext cx="6351246" cy="731201"/>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完善老年心理治疗的常用技术</a:t>
            </a:r>
          </a:p>
        </p:txBody>
      </p:sp>
    </p:spTree>
    <p:extLst>
      <p:ext uri="{BB962C8B-B14F-4D97-AF65-F5344CB8AC3E}">
        <p14:creationId xmlns:p14="http://schemas.microsoft.com/office/powerpoint/2010/main" val="355502208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par>
                          <p:cTn id="13" fill="hold">
                            <p:stCondLst>
                              <p:cond delay="11350"/>
                            </p:stCondLst>
                            <p:childTnLst>
                              <p:par>
                                <p:cTn id="14" presetID="42" presetClass="entr" presetSubtype="0" fill="hold" grpId="0" nodeType="after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500"/>
                                        <p:tgtEl>
                                          <p:spTgt spid="39"/>
                                        </p:tgtEl>
                                      </p:cBhvr>
                                    </p:animEffect>
                                    <p:anim calcmode="lin" valueType="num">
                                      <p:cBhvr>
                                        <p:cTn id="17" dur="500" fill="hold"/>
                                        <p:tgtEl>
                                          <p:spTgt spid="39"/>
                                        </p:tgtEl>
                                        <p:attrNameLst>
                                          <p:attrName>ppt_x</p:attrName>
                                        </p:attrNameLst>
                                      </p:cBhvr>
                                      <p:tavLst>
                                        <p:tav tm="0">
                                          <p:val>
                                            <p:strVal val="#ppt_x"/>
                                          </p:val>
                                        </p:tav>
                                        <p:tav tm="100000">
                                          <p:val>
                                            <p:strVal val="#ppt_x"/>
                                          </p:val>
                                        </p:tav>
                                      </p:tavLst>
                                    </p:anim>
                                    <p:anim calcmode="lin" valueType="num">
                                      <p:cBhvr>
                                        <p:cTn id="18" dur="500" fill="hold"/>
                                        <p:tgtEl>
                                          <p:spTgt spid="39"/>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anim calcmode="lin" valueType="num">
                                      <p:cBhvr>
                                        <p:cTn id="22" dur="500" fill="hold"/>
                                        <p:tgtEl>
                                          <p:spTgt spid="35"/>
                                        </p:tgtEl>
                                        <p:attrNameLst>
                                          <p:attrName>ppt_x</p:attrName>
                                        </p:attrNameLst>
                                      </p:cBhvr>
                                      <p:tavLst>
                                        <p:tav tm="0">
                                          <p:val>
                                            <p:strVal val="#ppt_x"/>
                                          </p:val>
                                        </p:tav>
                                        <p:tav tm="100000">
                                          <p:val>
                                            <p:strVal val="#ppt_x"/>
                                          </p:val>
                                        </p:tav>
                                      </p:tavLst>
                                    </p:anim>
                                    <p:anim calcmode="lin" valueType="num">
                                      <p:cBhvr>
                                        <p:cTn id="23" dur="500" fill="hold"/>
                                        <p:tgtEl>
                                          <p:spTgt spid="35"/>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anim calcmode="lin" valueType="num">
                                      <p:cBhvr>
                                        <p:cTn id="27" dur="500" fill="hold"/>
                                        <p:tgtEl>
                                          <p:spTgt spid="32"/>
                                        </p:tgtEl>
                                        <p:attrNameLst>
                                          <p:attrName>ppt_x</p:attrName>
                                        </p:attrNameLst>
                                      </p:cBhvr>
                                      <p:tavLst>
                                        <p:tav tm="0">
                                          <p:val>
                                            <p:strVal val="#ppt_x"/>
                                          </p:val>
                                        </p:tav>
                                        <p:tav tm="100000">
                                          <p:val>
                                            <p:strVal val="#ppt_x"/>
                                          </p:val>
                                        </p:tav>
                                      </p:tavLst>
                                    </p:anim>
                                    <p:anim calcmode="lin" valueType="num">
                                      <p:cBhvr>
                                        <p:cTn id="28" dur="500" fill="hold"/>
                                        <p:tgtEl>
                                          <p:spTgt spid="32"/>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anim calcmode="lin" valueType="num">
                                      <p:cBhvr>
                                        <p:cTn id="32" dur="500" fill="hold"/>
                                        <p:tgtEl>
                                          <p:spTgt spid="36"/>
                                        </p:tgtEl>
                                        <p:attrNameLst>
                                          <p:attrName>ppt_x</p:attrName>
                                        </p:attrNameLst>
                                      </p:cBhvr>
                                      <p:tavLst>
                                        <p:tav tm="0">
                                          <p:val>
                                            <p:strVal val="#ppt_x"/>
                                          </p:val>
                                        </p:tav>
                                        <p:tav tm="100000">
                                          <p:val>
                                            <p:strVal val="#ppt_x"/>
                                          </p:val>
                                        </p:tav>
                                      </p:tavLst>
                                    </p:anim>
                                    <p:anim calcmode="lin" valueType="num">
                                      <p:cBhvr>
                                        <p:cTn id="33" dur="500" fill="hold"/>
                                        <p:tgtEl>
                                          <p:spTgt spid="36"/>
                                        </p:tgtEl>
                                        <p:attrNameLst>
                                          <p:attrName>ppt_y</p:attrName>
                                        </p:attrNameLst>
                                      </p:cBhvr>
                                      <p:tavLst>
                                        <p:tav tm="0">
                                          <p:val>
                                            <p:strVal val="#ppt_y-.1"/>
                                          </p:val>
                                        </p:tav>
                                        <p:tav tm="100000">
                                          <p:val>
                                            <p:strVal val="#ppt_y"/>
                                          </p:val>
                                        </p:tav>
                                      </p:tavLst>
                                    </p:anim>
                                  </p:childTnLst>
                                </p:cTn>
                              </p:par>
                            </p:childTnLst>
                          </p:cTn>
                        </p:par>
                        <p:par>
                          <p:cTn id="34" fill="hold">
                            <p:stCondLst>
                              <p:cond delay="11850"/>
                            </p:stCondLst>
                            <p:childTnLst>
                              <p:par>
                                <p:cTn id="35" presetID="42" presetClass="entr" presetSubtype="0"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fade">
                                      <p:cBhvr>
                                        <p:cTn id="37" dur="500"/>
                                        <p:tgtEl>
                                          <p:spTgt spid="47"/>
                                        </p:tgtEl>
                                      </p:cBhvr>
                                    </p:animEffect>
                                    <p:anim calcmode="lin" valueType="num">
                                      <p:cBhvr>
                                        <p:cTn id="38" dur="500" fill="hold"/>
                                        <p:tgtEl>
                                          <p:spTgt spid="47"/>
                                        </p:tgtEl>
                                        <p:attrNameLst>
                                          <p:attrName>ppt_x</p:attrName>
                                        </p:attrNameLst>
                                      </p:cBhvr>
                                      <p:tavLst>
                                        <p:tav tm="0">
                                          <p:val>
                                            <p:strVal val="#ppt_x"/>
                                          </p:val>
                                        </p:tav>
                                        <p:tav tm="100000">
                                          <p:val>
                                            <p:strVal val="#ppt_x"/>
                                          </p:val>
                                        </p:tav>
                                      </p:tavLst>
                                    </p:anim>
                                    <p:anim calcmode="lin" valueType="num">
                                      <p:cBhvr>
                                        <p:cTn id="39" dur="500" fill="hold"/>
                                        <p:tgtEl>
                                          <p:spTgt spid="4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fade">
                                      <p:cBhvr>
                                        <p:cTn id="42" dur="500"/>
                                        <p:tgtEl>
                                          <p:spTgt spid="43"/>
                                        </p:tgtEl>
                                      </p:cBhvr>
                                    </p:animEffect>
                                    <p:anim calcmode="lin" valueType="num">
                                      <p:cBhvr>
                                        <p:cTn id="43" dur="500" fill="hold"/>
                                        <p:tgtEl>
                                          <p:spTgt spid="43"/>
                                        </p:tgtEl>
                                        <p:attrNameLst>
                                          <p:attrName>ppt_x</p:attrName>
                                        </p:attrNameLst>
                                      </p:cBhvr>
                                      <p:tavLst>
                                        <p:tav tm="0">
                                          <p:val>
                                            <p:strVal val="#ppt_x"/>
                                          </p:val>
                                        </p:tav>
                                        <p:tav tm="100000">
                                          <p:val>
                                            <p:strVal val="#ppt_x"/>
                                          </p:val>
                                        </p:tav>
                                      </p:tavLst>
                                    </p:anim>
                                    <p:anim calcmode="lin" valueType="num">
                                      <p:cBhvr>
                                        <p:cTn id="44" dur="500" fill="hold"/>
                                        <p:tgtEl>
                                          <p:spTgt spid="43"/>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anim calcmode="lin" valueType="num">
                                      <p:cBhvr>
                                        <p:cTn id="48" dur="500" fill="hold"/>
                                        <p:tgtEl>
                                          <p:spTgt spid="40"/>
                                        </p:tgtEl>
                                        <p:attrNameLst>
                                          <p:attrName>ppt_x</p:attrName>
                                        </p:attrNameLst>
                                      </p:cBhvr>
                                      <p:tavLst>
                                        <p:tav tm="0">
                                          <p:val>
                                            <p:strVal val="#ppt_x"/>
                                          </p:val>
                                        </p:tav>
                                        <p:tav tm="100000">
                                          <p:val>
                                            <p:strVal val="#ppt_x"/>
                                          </p:val>
                                        </p:tav>
                                      </p:tavLst>
                                    </p:anim>
                                    <p:anim calcmode="lin" valueType="num">
                                      <p:cBhvr>
                                        <p:cTn id="49" dur="500" fill="hold"/>
                                        <p:tgtEl>
                                          <p:spTgt spid="40"/>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fade">
                                      <p:cBhvr>
                                        <p:cTn id="52" dur="500"/>
                                        <p:tgtEl>
                                          <p:spTgt spid="44"/>
                                        </p:tgtEl>
                                      </p:cBhvr>
                                    </p:animEffect>
                                    <p:anim calcmode="lin" valueType="num">
                                      <p:cBhvr>
                                        <p:cTn id="53" dur="500" fill="hold"/>
                                        <p:tgtEl>
                                          <p:spTgt spid="44"/>
                                        </p:tgtEl>
                                        <p:attrNameLst>
                                          <p:attrName>ppt_x</p:attrName>
                                        </p:attrNameLst>
                                      </p:cBhvr>
                                      <p:tavLst>
                                        <p:tav tm="0">
                                          <p:val>
                                            <p:strVal val="#ppt_x"/>
                                          </p:val>
                                        </p:tav>
                                        <p:tav tm="100000">
                                          <p:val>
                                            <p:strVal val="#ppt_x"/>
                                          </p:val>
                                        </p:tav>
                                      </p:tavLst>
                                    </p:anim>
                                    <p:anim calcmode="lin" valueType="num">
                                      <p:cBhvr>
                                        <p:cTn id="54" dur="5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35" grpId="0" animBg="1"/>
      <p:bldP spid="39" grpId="0" animBg="1"/>
      <p:bldP spid="43" grpId="0" animBg="1"/>
      <p:bldP spid="4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0"/>
          <p:cNvGrpSpPr/>
          <p:nvPr/>
        </p:nvGrpSpPr>
        <p:grpSpPr>
          <a:xfrm>
            <a:off x="3045195" y="1213203"/>
            <a:ext cx="6099734" cy="4431594"/>
            <a:chOff x="3108342" y="1258413"/>
            <a:chExt cx="6099734" cy="4431594"/>
          </a:xfrm>
          <a:effectLst>
            <a:outerShdw blurRad="50800" dist="38100" dir="2700000" algn="tl" rotWithShape="0">
              <a:prstClr val="black">
                <a:alpha val="40000"/>
              </a:prstClr>
            </a:outerShdw>
          </a:effectLst>
        </p:grpSpPr>
        <p:sp>
          <p:nvSpPr>
            <p:cNvPr id="16" name="等腰三角形 15"/>
            <p:cNvSpPr/>
            <p:nvPr/>
          </p:nvSpPr>
          <p:spPr>
            <a:xfrm rot="10085321">
              <a:off x="8669098" y="3680404"/>
              <a:ext cx="538978" cy="451412"/>
            </a:xfrm>
            <a:prstGeom prst="triangle">
              <a:avLst>
                <a:gd name="adj" fmla="val 100000"/>
              </a:avLst>
            </a:prstGeom>
            <a:solidFill>
              <a:srgbClr val="4BACC6"/>
            </a:solidFill>
            <a:ln w="1905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9"/>
            <p:cNvGrpSpPr/>
            <p:nvPr/>
          </p:nvGrpSpPr>
          <p:grpSpPr>
            <a:xfrm>
              <a:off x="3877671" y="1258413"/>
              <a:ext cx="4431595" cy="4431594"/>
              <a:chOff x="5312780" y="1597306"/>
              <a:chExt cx="3426106" cy="3426106"/>
            </a:xfrm>
          </p:grpSpPr>
          <p:sp>
            <p:nvSpPr>
              <p:cNvPr id="7" name="椭圆 6"/>
              <p:cNvSpPr/>
              <p:nvPr/>
            </p:nvSpPr>
            <p:spPr>
              <a:xfrm>
                <a:off x="5312780" y="1597306"/>
                <a:ext cx="3426106" cy="3426106"/>
              </a:xfrm>
              <a:prstGeom prst="ellipse">
                <a:avLst/>
              </a:prstGeom>
              <a:solidFill>
                <a:srgbClr val="4BACC6"/>
              </a:solidFill>
              <a:ln w="381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6320560" y="2605086"/>
                <a:ext cx="1410547" cy="1410547"/>
              </a:xfrm>
              <a:prstGeom prst="ellipse">
                <a:avLst/>
              </a:prstGeom>
              <a:solidFill>
                <a:srgbClr val="FFFFE7"/>
              </a:solidFill>
              <a:ln w="381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3108342" y="2660412"/>
              <a:ext cx="5899941" cy="1658242"/>
            </a:xfrm>
            <a:prstGeom prst="rect">
              <a:avLst/>
            </a:prstGeom>
            <a:solidFill>
              <a:srgbClr val="93CDDD"/>
            </a:solid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文本框 23"/>
          <p:cNvSpPr txBox="1"/>
          <p:nvPr/>
        </p:nvSpPr>
        <p:spPr>
          <a:xfrm>
            <a:off x="2705934" y="2795905"/>
            <a:ext cx="6434027" cy="1200329"/>
          </a:xfrm>
          <a:prstGeom prst="rect">
            <a:avLst/>
          </a:prstGeom>
          <a:noFill/>
        </p:spPr>
        <p:txBody>
          <a:bodyPr wrap="square" rtlCol="0">
            <a:spAutoFit/>
          </a:bodyPr>
          <a:lstStyle/>
          <a:p>
            <a:pPr algn="ctr"/>
            <a:r>
              <a:rPr lang="zh-CN" altLang="en-US" sz="72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谢谢</a:t>
            </a: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0040" y="3860900"/>
            <a:ext cx="3574484" cy="297364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Text_1">
            <a:extLst>
              <a:ext uri="{FF2B5EF4-FFF2-40B4-BE49-F238E27FC236}">
                <a16:creationId xmlns:a16="http://schemas.microsoft.com/office/drawing/2014/main" id="{3C752B84-D25B-46E6-A9B4-51299918F9FC}"/>
              </a:ext>
            </a:extLst>
          </p:cNvPr>
          <p:cNvSpPr/>
          <p:nvPr>
            <p:custDataLst>
              <p:tags r:id="rId1"/>
            </p:custDataLst>
          </p:nvPr>
        </p:nvSpPr>
        <p:spPr>
          <a:xfrm>
            <a:off x="554421" y="1933178"/>
            <a:ext cx="11083158" cy="3569264"/>
          </a:xfrm>
          <a:prstGeom prst="rect">
            <a:avLst/>
          </a:prstGeom>
          <a:noFill/>
          <a:ln>
            <a:solidFill>
              <a:srgbClr val="FFC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0" tIns="0" rIns="0" bIns="0">
            <a:noAutofit/>
          </a:bodyPr>
          <a:lstStyle/>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    某一养老院新入住了一位</a:t>
            </a:r>
            <a:r>
              <a:rPr lang="en-US" altLang="zh-CN" sz="2800" dirty="0">
                <a:solidFill>
                  <a:schemeClr val="tx1"/>
                </a:solidFill>
                <a:latin typeface="宋体" panose="02010600030101010101" pitchFamily="2" charset="-122"/>
                <a:ea typeface="宋体" panose="02010600030101010101" pitchFamily="2" charset="-122"/>
              </a:rPr>
              <a:t>80</a:t>
            </a:r>
            <a:r>
              <a:rPr lang="zh-CN" altLang="en-US" sz="2800" dirty="0">
                <a:solidFill>
                  <a:schemeClr val="tx1"/>
                </a:solidFill>
                <a:latin typeface="宋体" panose="02010600030101010101" pitchFamily="2" charset="-122"/>
                <a:ea typeface="宋体" panose="02010600030101010101" pitchFamily="2" charset="-122"/>
              </a:rPr>
              <a:t>多岁的张奶奶，她自入住以来每天只是独自坐在窗前，食欲不振。养老院为了张奶奶的健康着想，做各种各样的美食，带张奶奶去参加各种娱乐活动，但是都被张奶奶拒绝了。养老院的工作人员</a:t>
            </a:r>
            <a:r>
              <a:rPr lang="zh-CN" altLang="en-US" sz="2800">
                <a:solidFill>
                  <a:schemeClr val="tx1"/>
                </a:solidFill>
                <a:latin typeface="宋体" panose="02010600030101010101" pitchFamily="2" charset="-122"/>
                <a:ea typeface="宋体" panose="02010600030101010101" pitchFamily="2" charset="-122"/>
              </a:rPr>
              <a:t>也无济于事了</a:t>
            </a:r>
            <a:r>
              <a:rPr lang="zh-CN" altLang="en-US" sz="2800" dirty="0">
                <a:solidFill>
                  <a:schemeClr val="tx1"/>
                </a:solidFill>
                <a:latin typeface="宋体" panose="02010600030101010101" pitchFamily="2" charset="-122"/>
                <a:ea typeface="宋体" panose="02010600030101010101" pitchFamily="2" charset="-122"/>
              </a:rPr>
              <a:t>，张奶奶的现状不但没有改观，而且日渐消瘦，身体状况一天比一天差，养老院的负责人很着急，于是请了社会卫生服务中心工作的护理人员来帮忙。</a:t>
            </a:r>
            <a:endParaRPr lang="zh-CN" altLang="en-US" sz="1400" dirty="0">
              <a:solidFill>
                <a:schemeClr val="tx1"/>
              </a:solidFill>
              <a:latin typeface="宋体" panose="02010600030101010101" pitchFamily="2" charset="-122"/>
              <a:ea typeface="宋体" panose="02010600030101010101" pitchFamily="2" charset="-122"/>
            </a:endParaRPr>
          </a:p>
        </p:txBody>
      </p:sp>
      <p:sp>
        <p:nvSpPr>
          <p:cNvPr id="3" name="矩形 2">
            <a:extLst>
              <a:ext uri="{FF2B5EF4-FFF2-40B4-BE49-F238E27FC236}">
                <a16:creationId xmlns:a16="http://schemas.microsoft.com/office/drawing/2014/main" id="{5BF41C57-53B6-4FFE-8CAD-50C966082888}"/>
              </a:ext>
            </a:extLst>
          </p:cNvPr>
          <p:cNvSpPr/>
          <p:nvPr/>
        </p:nvSpPr>
        <p:spPr>
          <a:xfrm>
            <a:off x="819182" y="564742"/>
            <a:ext cx="2954656" cy="923330"/>
          </a:xfrm>
          <a:prstGeom prst="rect">
            <a:avLst/>
          </a:prstGeom>
          <a:noFill/>
        </p:spPr>
        <p:txBody>
          <a:bodyPr wrap="none" lIns="91440" tIns="45720" rIns="91440" bIns="45720">
            <a:spAutoFit/>
          </a:bodyPr>
          <a:lstStyle/>
          <a:p>
            <a:pPr algn="ctr"/>
            <a:r>
              <a:rPr lang="zh-CN" altLang="en-US" sz="5400" b="1"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临床案例</a:t>
            </a:r>
          </a:p>
        </p:txBody>
      </p:sp>
    </p:spTree>
    <p:extLst>
      <p:ext uri="{BB962C8B-B14F-4D97-AF65-F5344CB8AC3E}">
        <p14:creationId xmlns:p14="http://schemas.microsoft.com/office/powerpoint/2010/main" val="121140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Number_1"/>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01</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MH_Entry_1"/>
          <p:cNvSpPr/>
          <p:nvPr>
            <p:custDataLst>
              <p:tags r:id="rId2"/>
            </p:custDataLst>
          </p:nvPr>
        </p:nvSpPr>
        <p:spPr>
          <a:xfrm>
            <a:off x="1284796" y="306028"/>
            <a:ext cx="5525437" cy="731201"/>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认识心理咨询与心理治疗</a:t>
            </a:r>
          </a:p>
        </p:txBody>
      </p:sp>
      <p:sp>
        <p:nvSpPr>
          <p:cNvPr id="8" name="MH_SubTitle_1"/>
          <p:cNvSpPr/>
          <p:nvPr>
            <p:custDataLst>
              <p:tags r:id="rId3"/>
            </p:custDataLst>
          </p:nvPr>
        </p:nvSpPr>
        <p:spPr>
          <a:xfrm>
            <a:off x="452577" y="1583721"/>
            <a:ext cx="3473037" cy="3239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p>
            <a:pPr algn="ctr">
              <a:defRPr/>
            </a:pPr>
            <a:r>
              <a:rPr lang="zh-CN" altLang="en-US" sz="3200" b="1" dirty="0">
                <a:solidFill>
                  <a:schemeClr val="tx1"/>
                </a:solidFill>
                <a:latin typeface="微软雅黑" panose="020B0503020204020204" pitchFamily="34" charset="-122"/>
                <a:ea typeface="微软雅黑" panose="020B0503020204020204" pitchFamily="34" charset="-122"/>
              </a:rPr>
              <a:t>心理咨询的含义</a:t>
            </a:r>
          </a:p>
        </p:txBody>
      </p:sp>
      <p:sp>
        <p:nvSpPr>
          <p:cNvPr id="9" name="MH_Text_1"/>
          <p:cNvSpPr/>
          <p:nvPr>
            <p:custDataLst>
              <p:tags r:id="rId4"/>
            </p:custDataLst>
          </p:nvPr>
        </p:nvSpPr>
        <p:spPr>
          <a:xfrm>
            <a:off x="589272" y="2715847"/>
            <a:ext cx="11324264" cy="2385542"/>
          </a:xfrm>
          <a:prstGeom prst="rect">
            <a:avLst/>
          </a:prstGeom>
          <a:noFill/>
          <a:ln>
            <a:solidFill>
              <a:srgbClr val="FFC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0" tIns="0" rIns="0" bIns="0">
            <a:noAutofit/>
          </a:bodyPr>
          <a:lstStyle/>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    心理咨询这一概念有广义和狭义之分，广义概念，它涵盖了临床干预的各种方法 或手段；狭义概念主要是指非标准化的临床干预措施。也就是说，广义的“心理咨询”这一概念，包括了“狭义的心理咨询”和“心理治疗”这两类临床技术手段。</a:t>
            </a:r>
            <a:endParaRPr lang="zh-CN" altLang="en-US" sz="1400" dirty="0">
              <a:solidFill>
                <a:schemeClr val="tx1"/>
              </a:solidFill>
              <a:latin typeface="宋体" panose="02010600030101010101" pitchFamily="2" charset="-122"/>
              <a:ea typeface="宋体" panose="0201060003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Number_1"/>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01</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MH_Entry_1"/>
          <p:cNvSpPr/>
          <p:nvPr>
            <p:custDataLst>
              <p:tags r:id="rId2"/>
            </p:custDataLst>
          </p:nvPr>
        </p:nvSpPr>
        <p:spPr>
          <a:xfrm>
            <a:off x="1284796" y="306028"/>
            <a:ext cx="5525437" cy="731201"/>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正确实施老年心理评估</a:t>
            </a:r>
          </a:p>
        </p:txBody>
      </p:sp>
      <p:sp>
        <p:nvSpPr>
          <p:cNvPr id="8" name="MH_SubTitle_1"/>
          <p:cNvSpPr/>
          <p:nvPr>
            <p:custDataLst>
              <p:tags r:id="rId3"/>
            </p:custDataLst>
          </p:nvPr>
        </p:nvSpPr>
        <p:spPr>
          <a:xfrm>
            <a:off x="452577" y="1583721"/>
            <a:ext cx="4103657" cy="3081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p>
            <a:pPr algn="ctr">
              <a:defRPr/>
            </a:pPr>
            <a:r>
              <a:rPr lang="zh-CN" altLang="en-US" sz="3200" b="1" dirty="0">
                <a:solidFill>
                  <a:schemeClr val="tx1"/>
                </a:solidFill>
                <a:latin typeface="微软雅黑" panose="020B0503020204020204" pitchFamily="34" charset="-122"/>
                <a:ea typeface="微软雅黑" panose="020B0503020204020204" pitchFamily="34" charset="-122"/>
              </a:rPr>
              <a:t>心理治疗的含义</a:t>
            </a:r>
          </a:p>
        </p:txBody>
      </p:sp>
      <p:sp>
        <p:nvSpPr>
          <p:cNvPr id="9" name="MH_Text_1"/>
          <p:cNvSpPr/>
          <p:nvPr>
            <p:custDataLst>
              <p:tags r:id="rId4"/>
            </p:custDataLst>
          </p:nvPr>
        </p:nvSpPr>
        <p:spPr>
          <a:xfrm>
            <a:off x="589272" y="2715848"/>
            <a:ext cx="11324264" cy="2250292"/>
          </a:xfrm>
          <a:prstGeom prst="rect">
            <a:avLst/>
          </a:prstGeom>
          <a:noFill/>
          <a:ln>
            <a:solidFill>
              <a:srgbClr val="FFC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0" tIns="0" rIns="0" bIns="0">
            <a:noAutofit/>
          </a:bodyPr>
          <a:lstStyle/>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    心理治疗又称精神治疗，是指以心理学的理论系统为指导，以良好的医患关系为桥梁，运用心理学的技术与方法治疗病人心理疾病的过程。按照给各类事物下定义的科学原则，心理治疗定义只有一句话：“心理治疗是心理治疗师对求助者的心理与行为问题进行矫治的过程。”</a:t>
            </a:r>
            <a:endParaRPr lang="zh-CN" altLang="en-US" sz="1400" dirty="0">
              <a:solidFill>
                <a:schemeClr val="tx1"/>
              </a:solidFill>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1738783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488732" y="1752539"/>
            <a:ext cx="11209282" cy="3552933"/>
          </a:xfrm>
          <a:prstGeom prst="roundRect">
            <a:avLst/>
          </a:prstGeom>
          <a:noFill/>
          <a:ln w="19050" cap="flat" cmpd="sng" algn="ctr">
            <a:solidFill>
              <a:schemeClr val="accent1"/>
            </a:solidFill>
            <a:prstDash val="solid"/>
          </a:ln>
          <a:effectLst/>
        </p:spPr>
        <p:txBody>
          <a:bodyPr rtlCol="0" anchor="ctr"/>
          <a:lstStyle/>
          <a:p>
            <a:pPr algn="ctr" defTabSz="1219170">
              <a:defRPr/>
            </a:pPr>
            <a:endParaRPr lang="zh-CN" altLang="en-US" sz="2400" kern="0">
              <a:solidFill>
                <a:srgbClr val="EFEFEF"/>
              </a:solidFill>
              <a:latin typeface="Franklin Gothic Book"/>
              <a:ea typeface="微软雅黑"/>
            </a:endParaRPr>
          </a:p>
        </p:txBody>
      </p:sp>
      <p:sp>
        <p:nvSpPr>
          <p:cNvPr id="3" name="TextBox 18"/>
          <p:cNvSpPr txBox="1"/>
          <p:nvPr/>
        </p:nvSpPr>
        <p:spPr>
          <a:xfrm>
            <a:off x="835572" y="2299758"/>
            <a:ext cx="10610193" cy="2576667"/>
          </a:xfrm>
          <a:prstGeom prst="rect">
            <a:avLst/>
          </a:prstGeom>
          <a:noFill/>
        </p:spPr>
        <p:txBody>
          <a:bodyPr wrap="square" rtlCol="0">
            <a:spAutoFit/>
          </a:bodyPr>
          <a:lstStyle/>
          <a:p>
            <a:pPr marL="457200" indent="-457200" algn="just" defTabSz="1219170">
              <a:lnSpc>
                <a:spcPct val="150000"/>
              </a:lnSpc>
              <a:buFont typeface="Arial" panose="020B0604020202020204" pitchFamily="34" charset="0"/>
              <a:buChar char="•"/>
              <a:defRPr/>
            </a:pPr>
            <a:r>
              <a:rPr lang="zh-CN" altLang="en-US" sz="2800" kern="0" dirty="0">
                <a:solidFill>
                  <a:prstClr val="black">
                    <a:lumMod val="75000"/>
                    <a:lumOff val="25000"/>
                  </a:prstClr>
                </a:solidFill>
                <a:latin typeface="+mn-ea"/>
              </a:rPr>
              <a:t>所采用的理论方法常常是一致的</a:t>
            </a:r>
            <a:endParaRPr lang="en-US" altLang="zh-CN" sz="2800" kern="0" dirty="0">
              <a:solidFill>
                <a:prstClr val="black">
                  <a:lumMod val="75000"/>
                  <a:lumOff val="25000"/>
                </a:prstClr>
              </a:solidFill>
              <a:latin typeface="+mn-ea"/>
            </a:endParaRPr>
          </a:p>
          <a:p>
            <a:pPr marL="457200" indent="-457200" algn="just" defTabSz="1219170">
              <a:lnSpc>
                <a:spcPct val="150000"/>
              </a:lnSpc>
              <a:buFont typeface="Arial" panose="020B0604020202020204" pitchFamily="34" charset="0"/>
              <a:buChar char="•"/>
              <a:defRPr/>
            </a:pPr>
            <a:r>
              <a:rPr lang="zh-CN" altLang="en-US" sz="2800" kern="0" dirty="0">
                <a:solidFill>
                  <a:prstClr val="black">
                    <a:lumMod val="75000"/>
                    <a:lumOff val="25000"/>
                  </a:prstClr>
                </a:solidFill>
                <a:latin typeface="+mn-ea"/>
              </a:rPr>
              <a:t>二者进行工作的对象常常是相似的</a:t>
            </a:r>
            <a:endParaRPr lang="en-US" altLang="zh-CN" sz="2800" kern="0" dirty="0">
              <a:solidFill>
                <a:prstClr val="black">
                  <a:lumMod val="75000"/>
                  <a:lumOff val="25000"/>
                </a:prstClr>
              </a:solidFill>
              <a:latin typeface="+mn-ea"/>
            </a:endParaRPr>
          </a:p>
          <a:p>
            <a:pPr marL="457200" indent="-457200" algn="just" defTabSz="1219170">
              <a:lnSpc>
                <a:spcPct val="150000"/>
              </a:lnSpc>
              <a:buFont typeface="Arial" panose="020B0604020202020204" pitchFamily="34" charset="0"/>
              <a:buChar char="•"/>
              <a:defRPr/>
            </a:pPr>
            <a:r>
              <a:rPr lang="zh-CN" altLang="en-US" sz="2800" kern="0" dirty="0">
                <a:solidFill>
                  <a:prstClr val="black">
                    <a:lumMod val="75000"/>
                    <a:lumOff val="25000"/>
                  </a:prstClr>
                </a:solidFill>
                <a:latin typeface="+mn-ea"/>
              </a:rPr>
              <a:t>在强调帮助求助者成长和改变方面，二者是相似的</a:t>
            </a:r>
            <a:endParaRPr lang="en-US" altLang="zh-CN" sz="2800" kern="0" dirty="0">
              <a:solidFill>
                <a:prstClr val="black">
                  <a:lumMod val="75000"/>
                  <a:lumOff val="25000"/>
                </a:prstClr>
              </a:solidFill>
              <a:latin typeface="+mn-ea"/>
            </a:endParaRPr>
          </a:p>
          <a:p>
            <a:pPr marL="457200" indent="-457200" algn="just" defTabSz="1219170">
              <a:lnSpc>
                <a:spcPct val="150000"/>
              </a:lnSpc>
              <a:buFont typeface="Arial" panose="020B0604020202020204" pitchFamily="34" charset="0"/>
              <a:buChar char="•"/>
              <a:defRPr/>
            </a:pPr>
            <a:r>
              <a:rPr lang="zh-CN" altLang="en-US" sz="2800" kern="0" dirty="0">
                <a:solidFill>
                  <a:prstClr val="black">
                    <a:lumMod val="75000"/>
                    <a:lumOff val="25000"/>
                  </a:prstClr>
                </a:solidFill>
                <a:latin typeface="+mn-ea"/>
              </a:rPr>
              <a:t>都注重建立帮助者与求助者之间的良好的人际关系</a:t>
            </a:r>
          </a:p>
        </p:txBody>
      </p:sp>
      <p:grpSp>
        <p:nvGrpSpPr>
          <p:cNvPr id="32" name="组合 31"/>
          <p:cNvGrpSpPr/>
          <p:nvPr/>
        </p:nvGrpSpPr>
        <p:grpSpPr>
          <a:xfrm>
            <a:off x="3080280" y="1484758"/>
            <a:ext cx="660219" cy="555981"/>
            <a:chOff x="2115278" y="1043585"/>
            <a:chExt cx="523987" cy="441260"/>
          </a:xfrm>
        </p:grpSpPr>
        <p:sp>
          <p:nvSpPr>
            <p:cNvPr id="33" name="矩形 32"/>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34" name="TextBox 51"/>
            <p:cNvSpPr txBox="1"/>
            <p:nvPr/>
          </p:nvSpPr>
          <p:spPr>
            <a:xfrm>
              <a:off x="2117861" y="1064160"/>
              <a:ext cx="521404"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相</a:t>
              </a:r>
            </a:p>
          </p:txBody>
        </p:sp>
      </p:grpSp>
      <p:sp>
        <p:nvSpPr>
          <p:cNvPr id="35" name="矩形 34"/>
          <p:cNvSpPr/>
          <p:nvPr/>
        </p:nvSpPr>
        <p:spPr>
          <a:xfrm rot="2700000">
            <a:off x="3858733" y="1483747"/>
            <a:ext cx="555981" cy="555981"/>
          </a:xfrm>
          <a:prstGeom prst="rect">
            <a:avLst/>
          </a:prstGeom>
          <a:noFill/>
          <a:ln w="9525" cap="flat" cmpd="sng" algn="ctr">
            <a:solidFill>
              <a:srgbClr val="F9B347">
                <a:alpha val="36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36" name="组合 35"/>
          <p:cNvGrpSpPr/>
          <p:nvPr/>
        </p:nvGrpSpPr>
        <p:grpSpPr>
          <a:xfrm>
            <a:off x="3775802" y="1484760"/>
            <a:ext cx="671131" cy="555981"/>
            <a:chOff x="2636682" y="1043585"/>
            <a:chExt cx="532648" cy="441260"/>
          </a:xfrm>
          <a:solidFill>
            <a:schemeClr val="accent3"/>
          </a:solidFill>
        </p:grpSpPr>
        <p:sp>
          <p:nvSpPr>
            <p:cNvPr id="37" name="矩形 36"/>
            <p:cNvSpPr/>
            <p:nvPr/>
          </p:nvSpPr>
          <p:spPr>
            <a:xfrm rot="2700000">
              <a:off x="2636682" y="1043585"/>
              <a:ext cx="441260" cy="441260"/>
            </a:xfrm>
            <a:prstGeom prst="rect">
              <a:avLst/>
            </a:prstGeom>
            <a:grp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38" name="TextBox 22"/>
            <p:cNvSpPr txBox="1"/>
            <p:nvPr/>
          </p:nvSpPr>
          <p:spPr>
            <a:xfrm>
              <a:off x="2647237" y="1068107"/>
              <a:ext cx="522093"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似</a:t>
              </a:r>
            </a:p>
          </p:txBody>
        </p:sp>
      </p:grpSp>
      <p:sp>
        <p:nvSpPr>
          <p:cNvPr id="39" name="矩形 38"/>
          <p:cNvSpPr/>
          <p:nvPr/>
        </p:nvSpPr>
        <p:spPr>
          <a:xfrm rot="2700000">
            <a:off x="3157851" y="1489833"/>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40" name="组合 39"/>
          <p:cNvGrpSpPr/>
          <p:nvPr/>
        </p:nvGrpSpPr>
        <p:grpSpPr>
          <a:xfrm>
            <a:off x="4420035" y="1500680"/>
            <a:ext cx="660219" cy="555981"/>
            <a:chOff x="2115278" y="1043585"/>
            <a:chExt cx="523987" cy="441260"/>
          </a:xfrm>
        </p:grpSpPr>
        <p:sp>
          <p:nvSpPr>
            <p:cNvPr id="41" name="矩形 40"/>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42" name="TextBox 51"/>
            <p:cNvSpPr txBox="1"/>
            <p:nvPr/>
          </p:nvSpPr>
          <p:spPr>
            <a:xfrm>
              <a:off x="2117861" y="1064160"/>
              <a:ext cx="521404"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之</a:t>
              </a:r>
            </a:p>
          </p:txBody>
        </p:sp>
      </p:grpSp>
      <p:sp>
        <p:nvSpPr>
          <p:cNvPr id="43" name="矩形 42"/>
          <p:cNvSpPr/>
          <p:nvPr/>
        </p:nvSpPr>
        <p:spPr>
          <a:xfrm rot="2700000">
            <a:off x="5198488" y="1499669"/>
            <a:ext cx="555981" cy="555981"/>
          </a:xfrm>
          <a:prstGeom prst="rect">
            <a:avLst/>
          </a:prstGeom>
          <a:noFill/>
          <a:ln w="9525" cap="flat" cmpd="sng" algn="ctr">
            <a:solidFill>
              <a:srgbClr val="F9B347">
                <a:alpha val="36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44" name="组合 43"/>
          <p:cNvGrpSpPr/>
          <p:nvPr/>
        </p:nvGrpSpPr>
        <p:grpSpPr>
          <a:xfrm>
            <a:off x="5115557" y="1500682"/>
            <a:ext cx="671131" cy="555981"/>
            <a:chOff x="2636682" y="1043585"/>
            <a:chExt cx="532648" cy="441260"/>
          </a:xfrm>
          <a:solidFill>
            <a:schemeClr val="accent3"/>
          </a:solidFill>
        </p:grpSpPr>
        <p:sp>
          <p:nvSpPr>
            <p:cNvPr id="45" name="矩形 44"/>
            <p:cNvSpPr/>
            <p:nvPr/>
          </p:nvSpPr>
          <p:spPr>
            <a:xfrm rot="2700000">
              <a:off x="2636682" y="1043585"/>
              <a:ext cx="441260" cy="441260"/>
            </a:xfrm>
            <a:prstGeom prst="rect">
              <a:avLst/>
            </a:prstGeom>
            <a:grp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46" name="TextBox 22"/>
            <p:cNvSpPr txBox="1"/>
            <p:nvPr/>
          </p:nvSpPr>
          <p:spPr>
            <a:xfrm>
              <a:off x="2647237" y="1068107"/>
              <a:ext cx="522093"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处</a:t>
              </a:r>
            </a:p>
          </p:txBody>
        </p:sp>
      </p:grpSp>
      <p:sp>
        <p:nvSpPr>
          <p:cNvPr id="47" name="矩形 46"/>
          <p:cNvSpPr/>
          <p:nvPr/>
        </p:nvSpPr>
        <p:spPr>
          <a:xfrm rot="2700000">
            <a:off x="4497606" y="1505755"/>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sp>
        <p:nvSpPr>
          <p:cNvPr id="27" name="MH_Number_1">
            <a:extLst>
              <a:ext uri="{FF2B5EF4-FFF2-40B4-BE49-F238E27FC236}">
                <a16:creationId xmlns:a16="http://schemas.microsoft.com/office/drawing/2014/main" id="{CEA5940F-90FB-4D78-A416-A9DDBC72072F}"/>
              </a:ext>
            </a:extLst>
          </p:cNvPr>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01</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8" name="MH_Entry_1">
            <a:extLst>
              <a:ext uri="{FF2B5EF4-FFF2-40B4-BE49-F238E27FC236}">
                <a16:creationId xmlns:a16="http://schemas.microsoft.com/office/drawing/2014/main" id="{461F6C72-3B6B-4463-AD30-852789F59291}"/>
              </a:ext>
            </a:extLst>
          </p:cNvPr>
          <p:cNvSpPr/>
          <p:nvPr>
            <p:custDataLst>
              <p:tags r:id="rId2"/>
            </p:custDataLst>
          </p:nvPr>
        </p:nvSpPr>
        <p:spPr>
          <a:xfrm>
            <a:off x="1284796" y="306028"/>
            <a:ext cx="5525437" cy="731201"/>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正确实施老年心理评估</a:t>
            </a:r>
          </a:p>
        </p:txBody>
      </p:sp>
    </p:spTree>
    <p:extLst>
      <p:ext uri="{BB962C8B-B14F-4D97-AF65-F5344CB8AC3E}">
        <p14:creationId xmlns:p14="http://schemas.microsoft.com/office/powerpoint/2010/main" val="391482969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par>
                          <p:cTn id="13" fill="hold">
                            <p:stCondLst>
                              <p:cond delay="4600"/>
                            </p:stCondLst>
                            <p:childTnLst>
                              <p:par>
                                <p:cTn id="14" presetID="42" presetClass="entr" presetSubtype="0" fill="hold" grpId="0" nodeType="after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500"/>
                                        <p:tgtEl>
                                          <p:spTgt spid="39"/>
                                        </p:tgtEl>
                                      </p:cBhvr>
                                    </p:animEffect>
                                    <p:anim calcmode="lin" valueType="num">
                                      <p:cBhvr>
                                        <p:cTn id="17" dur="500" fill="hold"/>
                                        <p:tgtEl>
                                          <p:spTgt spid="39"/>
                                        </p:tgtEl>
                                        <p:attrNameLst>
                                          <p:attrName>ppt_x</p:attrName>
                                        </p:attrNameLst>
                                      </p:cBhvr>
                                      <p:tavLst>
                                        <p:tav tm="0">
                                          <p:val>
                                            <p:strVal val="#ppt_x"/>
                                          </p:val>
                                        </p:tav>
                                        <p:tav tm="100000">
                                          <p:val>
                                            <p:strVal val="#ppt_x"/>
                                          </p:val>
                                        </p:tav>
                                      </p:tavLst>
                                    </p:anim>
                                    <p:anim calcmode="lin" valueType="num">
                                      <p:cBhvr>
                                        <p:cTn id="18" dur="500" fill="hold"/>
                                        <p:tgtEl>
                                          <p:spTgt spid="39"/>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anim calcmode="lin" valueType="num">
                                      <p:cBhvr>
                                        <p:cTn id="22" dur="500" fill="hold"/>
                                        <p:tgtEl>
                                          <p:spTgt spid="35"/>
                                        </p:tgtEl>
                                        <p:attrNameLst>
                                          <p:attrName>ppt_x</p:attrName>
                                        </p:attrNameLst>
                                      </p:cBhvr>
                                      <p:tavLst>
                                        <p:tav tm="0">
                                          <p:val>
                                            <p:strVal val="#ppt_x"/>
                                          </p:val>
                                        </p:tav>
                                        <p:tav tm="100000">
                                          <p:val>
                                            <p:strVal val="#ppt_x"/>
                                          </p:val>
                                        </p:tav>
                                      </p:tavLst>
                                    </p:anim>
                                    <p:anim calcmode="lin" valueType="num">
                                      <p:cBhvr>
                                        <p:cTn id="23" dur="500" fill="hold"/>
                                        <p:tgtEl>
                                          <p:spTgt spid="35"/>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anim calcmode="lin" valueType="num">
                                      <p:cBhvr>
                                        <p:cTn id="27" dur="500" fill="hold"/>
                                        <p:tgtEl>
                                          <p:spTgt spid="32"/>
                                        </p:tgtEl>
                                        <p:attrNameLst>
                                          <p:attrName>ppt_x</p:attrName>
                                        </p:attrNameLst>
                                      </p:cBhvr>
                                      <p:tavLst>
                                        <p:tav tm="0">
                                          <p:val>
                                            <p:strVal val="#ppt_x"/>
                                          </p:val>
                                        </p:tav>
                                        <p:tav tm="100000">
                                          <p:val>
                                            <p:strVal val="#ppt_x"/>
                                          </p:val>
                                        </p:tav>
                                      </p:tavLst>
                                    </p:anim>
                                    <p:anim calcmode="lin" valueType="num">
                                      <p:cBhvr>
                                        <p:cTn id="28" dur="500" fill="hold"/>
                                        <p:tgtEl>
                                          <p:spTgt spid="32"/>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anim calcmode="lin" valueType="num">
                                      <p:cBhvr>
                                        <p:cTn id="32" dur="500" fill="hold"/>
                                        <p:tgtEl>
                                          <p:spTgt spid="36"/>
                                        </p:tgtEl>
                                        <p:attrNameLst>
                                          <p:attrName>ppt_x</p:attrName>
                                        </p:attrNameLst>
                                      </p:cBhvr>
                                      <p:tavLst>
                                        <p:tav tm="0">
                                          <p:val>
                                            <p:strVal val="#ppt_x"/>
                                          </p:val>
                                        </p:tav>
                                        <p:tav tm="100000">
                                          <p:val>
                                            <p:strVal val="#ppt_x"/>
                                          </p:val>
                                        </p:tav>
                                      </p:tavLst>
                                    </p:anim>
                                    <p:anim calcmode="lin" valueType="num">
                                      <p:cBhvr>
                                        <p:cTn id="33" dur="500" fill="hold"/>
                                        <p:tgtEl>
                                          <p:spTgt spid="36"/>
                                        </p:tgtEl>
                                        <p:attrNameLst>
                                          <p:attrName>ppt_y</p:attrName>
                                        </p:attrNameLst>
                                      </p:cBhvr>
                                      <p:tavLst>
                                        <p:tav tm="0">
                                          <p:val>
                                            <p:strVal val="#ppt_y-.1"/>
                                          </p:val>
                                        </p:tav>
                                        <p:tav tm="100000">
                                          <p:val>
                                            <p:strVal val="#ppt_y"/>
                                          </p:val>
                                        </p:tav>
                                      </p:tavLst>
                                    </p:anim>
                                  </p:childTnLst>
                                </p:cTn>
                              </p:par>
                            </p:childTnLst>
                          </p:cTn>
                        </p:par>
                        <p:par>
                          <p:cTn id="34" fill="hold">
                            <p:stCondLst>
                              <p:cond delay="5100"/>
                            </p:stCondLst>
                            <p:childTnLst>
                              <p:par>
                                <p:cTn id="35" presetID="42" presetClass="entr" presetSubtype="0"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fade">
                                      <p:cBhvr>
                                        <p:cTn id="37" dur="500"/>
                                        <p:tgtEl>
                                          <p:spTgt spid="47"/>
                                        </p:tgtEl>
                                      </p:cBhvr>
                                    </p:animEffect>
                                    <p:anim calcmode="lin" valueType="num">
                                      <p:cBhvr>
                                        <p:cTn id="38" dur="500" fill="hold"/>
                                        <p:tgtEl>
                                          <p:spTgt spid="47"/>
                                        </p:tgtEl>
                                        <p:attrNameLst>
                                          <p:attrName>ppt_x</p:attrName>
                                        </p:attrNameLst>
                                      </p:cBhvr>
                                      <p:tavLst>
                                        <p:tav tm="0">
                                          <p:val>
                                            <p:strVal val="#ppt_x"/>
                                          </p:val>
                                        </p:tav>
                                        <p:tav tm="100000">
                                          <p:val>
                                            <p:strVal val="#ppt_x"/>
                                          </p:val>
                                        </p:tav>
                                      </p:tavLst>
                                    </p:anim>
                                    <p:anim calcmode="lin" valueType="num">
                                      <p:cBhvr>
                                        <p:cTn id="39" dur="500" fill="hold"/>
                                        <p:tgtEl>
                                          <p:spTgt spid="4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fade">
                                      <p:cBhvr>
                                        <p:cTn id="42" dur="500"/>
                                        <p:tgtEl>
                                          <p:spTgt spid="43"/>
                                        </p:tgtEl>
                                      </p:cBhvr>
                                    </p:animEffect>
                                    <p:anim calcmode="lin" valueType="num">
                                      <p:cBhvr>
                                        <p:cTn id="43" dur="500" fill="hold"/>
                                        <p:tgtEl>
                                          <p:spTgt spid="43"/>
                                        </p:tgtEl>
                                        <p:attrNameLst>
                                          <p:attrName>ppt_x</p:attrName>
                                        </p:attrNameLst>
                                      </p:cBhvr>
                                      <p:tavLst>
                                        <p:tav tm="0">
                                          <p:val>
                                            <p:strVal val="#ppt_x"/>
                                          </p:val>
                                        </p:tav>
                                        <p:tav tm="100000">
                                          <p:val>
                                            <p:strVal val="#ppt_x"/>
                                          </p:val>
                                        </p:tav>
                                      </p:tavLst>
                                    </p:anim>
                                    <p:anim calcmode="lin" valueType="num">
                                      <p:cBhvr>
                                        <p:cTn id="44" dur="500" fill="hold"/>
                                        <p:tgtEl>
                                          <p:spTgt spid="43"/>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anim calcmode="lin" valueType="num">
                                      <p:cBhvr>
                                        <p:cTn id="48" dur="500" fill="hold"/>
                                        <p:tgtEl>
                                          <p:spTgt spid="40"/>
                                        </p:tgtEl>
                                        <p:attrNameLst>
                                          <p:attrName>ppt_x</p:attrName>
                                        </p:attrNameLst>
                                      </p:cBhvr>
                                      <p:tavLst>
                                        <p:tav tm="0">
                                          <p:val>
                                            <p:strVal val="#ppt_x"/>
                                          </p:val>
                                        </p:tav>
                                        <p:tav tm="100000">
                                          <p:val>
                                            <p:strVal val="#ppt_x"/>
                                          </p:val>
                                        </p:tav>
                                      </p:tavLst>
                                    </p:anim>
                                    <p:anim calcmode="lin" valueType="num">
                                      <p:cBhvr>
                                        <p:cTn id="49" dur="500" fill="hold"/>
                                        <p:tgtEl>
                                          <p:spTgt spid="40"/>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fade">
                                      <p:cBhvr>
                                        <p:cTn id="52" dur="500"/>
                                        <p:tgtEl>
                                          <p:spTgt spid="44"/>
                                        </p:tgtEl>
                                      </p:cBhvr>
                                    </p:animEffect>
                                    <p:anim calcmode="lin" valueType="num">
                                      <p:cBhvr>
                                        <p:cTn id="53" dur="500" fill="hold"/>
                                        <p:tgtEl>
                                          <p:spTgt spid="44"/>
                                        </p:tgtEl>
                                        <p:attrNameLst>
                                          <p:attrName>ppt_x</p:attrName>
                                        </p:attrNameLst>
                                      </p:cBhvr>
                                      <p:tavLst>
                                        <p:tav tm="0">
                                          <p:val>
                                            <p:strVal val="#ppt_x"/>
                                          </p:val>
                                        </p:tav>
                                        <p:tav tm="100000">
                                          <p:val>
                                            <p:strVal val="#ppt_x"/>
                                          </p:val>
                                        </p:tav>
                                      </p:tavLst>
                                    </p:anim>
                                    <p:anim calcmode="lin" valueType="num">
                                      <p:cBhvr>
                                        <p:cTn id="54" dur="5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35" grpId="0" animBg="1"/>
      <p:bldP spid="39" grpId="0" animBg="1"/>
      <p:bldP spid="43" grpId="0" animBg="1"/>
      <p:bldP spid="4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488732" y="1752539"/>
            <a:ext cx="11209282" cy="4006577"/>
          </a:xfrm>
          <a:prstGeom prst="roundRect">
            <a:avLst/>
          </a:prstGeom>
          <a:noFill/>
          <a:ln w="19050" cap="flat" cmpd="sng" algn="ctr">
            <a:solidFill>
              <a:schemeClr val="accent1"/>
            </a:solidFill>
            <a:prstDash val="solid"/>
          </a:ln>
          <a:effectLst/>
        </p:spPr>
        <p:txBody>
          <a:bodyPr rtlCol="0" anchor="ctr"/>
          <a:lstStyle/>
          <a:p>
            <a:pPr algn="ctr" defTabSz="1219170">
              <a:defRPr/>
            </a:pPr>
            <a:endParaRPr lang="zh-CN" altLang="en-US" sz="2400" kern="0">
              <a:solidFill>
                <a:srgbClr val="EFEFEF"/>
              </a:solidFill>
              <a:latin typeface="Franklin Gothic Book"/>
              <a:ea typeface="微软雅黑"/>
            </a:endParaRPr>
          </a:p>
        </p:txBody>
      </p:sp>
      <p:sp>
        <p:nvSpPr>
          <p:cNvPr id="3" name="TextBox 18"/>
          <p:cNvSpPr txBox="1"/>
          <p:nvPr/>
        </p:nvSpPr>
        <p:spPr>
          <a:xfrm>
            <a:off x="835572" y="2299758"/>
            <a:ext cx="10610193" cy="3222998"/>
          </a:xfrm>
          <a:prstGeom prst="rect">
            <a:avLst/>
          </a:prstGeom>
          <a:noFill/>
        </p:spPr>
        <p:txBody>
          <a:bodyPr wrap="square" rtlCol="0">
            <a:spAutoFit/>
          </a:bodyPr>
          <a:lstStyle/>
          <a:p>
            <a:pPr marL="457200" indent="-457200" algn="just" defTabSz="1219170">
              <a:lnSpc>
                <a:spcPct val="150000"/>
              </a:lnSpc>
              <a:buFont typeface="Arial" panose="020B0604020202020204" pitchFamily="34" charset="0"/>
              <a:buChar char="•"/>
              <a:defRPr/>
            </a:pPr>
            <a:r>
              <a:rPr lang="zh-CN" altLang="en-US" sz="2800" kern="0" dirty="0">
                <a:solidFill>
                  <a:prstClr val="black">
                    <a:lumMod val="75000"/>
                    <a:lumOff val="25000"/>
                  </a:prstClr>
                </a:solidFill>
                <a:latin typeface="+mn-ea"/>
              </a:rPr>
              <a:t>工作对象的差异</a:t>
            </a:r>
            <a:endParaRPr lang="en-US" altLang="zh-CN" sz="2800" kern="0" dirty="0">
              <a:solidFill>
                <a:prstClr val="black">
                  <a:lumMod val="75000"/>
                  <a:lumOff val="25000"/>
                </a:prstClr>
              </a:solidFill>
              <a:latin typeface="+mn-ea"/>
            </a:endParaRPr>
          </a:p>
          <a:p>
            <a:pPr marL="457200" indent="-457200" algn="just" defTabSz="1219170">
              <a:lnSpc>
                <a:spcPct val="150000"/>
              </a:lnSpc>
              <a:buFont typeface="Arial" panose="020B0604020202020204" pitchFamily="34" charset="0"/>
              <a:buChar char="•"/>
              <a:defRPr/>
            </a:pPr>
            <a:r>
              <a:rPr lang="zh-CN" altLang="en-US" sz="2800" kern="0" dirty="0">
                <a:solidFill>
                  <a:prstClr val="black">
                    <a:lumMod val="75000"/>
                    <a:lumOff val="25000"/>
                  </a:prstClr>
                </a:solidFill>
                <a:latin typeface="+mn-ea"/>
              </a:rPr>
              <a:t>问题性质的差异</a:t>
            </a:r>
            <a:endParaRPr lang="en-US" altLang="zh-CN" sz="2800" kern="0" dirty="0">
              <a:solidFill>
                <a:prstClr val="black">
                  <a:lumMod val="75000"/>
                  <a:lumOff val="25000"/>
                </a:prstClr>
              </a:solidFill>
              <a:latin typeface="+mn-ea"/>
            </a:endParaRPr>
          </a:p>
          <a:p>
            <a:pPr marL="457200" indent="-457200" algn="just" defTabSz="1219170">
              <a:lnSpc>
                <a:spcPct val="150000"/>
              </a:lnSpc>
              <a:buFont typeface="Arial" panose="020B0604020202020204" pitchFamily="34" charset="0"/>
              <a:buChar char="•"/>
              <a:defRPr/>
            </a:pPr>
            <a:r>
              <a:rPr lang="zh-CN" altLang="en-US" sz="2800" kern="0" dirty="0">
                <a:solidFill>
                  <a:prstClr val="black">
                    <a:lumMod val="75000"/>
                    <a:lumOff val="25000"/>
                  </a:prstClr>
                </a:solidFill>
                <a:latin typeface="+mn-ea"/>
              </a:rPr>
              <a:t>咨询时间的差异</a:t>
            </a:r>
            <a:endParaRPr lang="en-US" altLang="zh-CN" sz="2800" kern="0" dirty="0">
              <a:solidFill>
                <a:prstClr val="black">
                  <a:lumMod val="75000"/>
                  <a:lumOff val="25000"/>
                </a:prstClr>
              </a:solidFill>
              <a:latin typeface="+mn-ea"/>
            </a:endParaRPr>
          </a:p>
          <a:p>
            <a:pPr marL="457200" indent="-457200" algn="just" defTabSz="1219170">
              <a:lnSpc>
                <a:spcPct val="150000"/>
              </a:lnSpc>
              <a:buFont typeface="Arial" panose="020B0604020202020204" pitchFamily="34" charset="0"/>
              <a:buChar char="•"/>
              <a:defRPr/>
            </a:pPr>
            <a:r>
              <a:rPr lang="zh-CN" altLang="en-US" sz="2800" kern="0" dirty="0">
                <a:solidFill>
                  <a:prstClr val="black">
                    <a:lumMod val="75000"/>
                    <a:lumOff val="25000"/>
                  </a:prstClr>
                </a:solidFill>
                <a:latin typeface="+mn-ea"/>
              </a:rPr>
              <a:t>治疗层面的差异</a:t>
            </a:r>
            <a:endParaRPr lang="en-US" altLang="zh-CN" sz="2800" kern="0" dirty="0">
              <a:solidFill>
                <a:prstClr val="black">
                  <a:lumMod val="75000"/>
                  <a:lumOff val="25000"/>
                </a:prstClr>
              </a:solidFill>
              <a:latin typeface="+mn-ea"/>
            </a:endParaRPr>
          </a:p>
          <a:p>
            <a:pPr marL="457200" indent="-457200" algn="just" defTabSz="1219170">
              <a:lnSpc>
                <a:spcPct val="150000"/>
              </a:lnSpc>
              <a:buFont typeface="Arial" panose="020B0604020202020204" pitchFamily="34" charset="0"/>
              <a:buChar char="•"/>
              <a:defRPr/>
            </a:pPr>
            <a:r>
              <a:rPr lang="zh-CN" altLang="en-US" sz="2800" kern="0" dirty="0">
                <a:solidFill>
                  <a:prstClr val="black">
                    <a:lumMod val="75000"/>
                    <a:lumOff val="25000"/>
                  </a:prstClr>
                </a:solidFill>
                <a:latin typeface="+mn-ea"/>
              </a:rPr>
              <a:t>治疗目标的差异</a:t>
            </a:r>
          </a:p>
        </p:txBody>
      </p:sp>
      <p:grpSp>
        <p:nvGrpSpPr>
          <p:cNvPr id="32" name="组合 31"/>
          <p:cNvGrpSpPr/>
          <p:nvPr/>
        </p:nvGrpSpPr>
        <p:grpSpPr>
          <a:xfrm>
            <a:off x="3080280" y="1484758"/>
            <a:ext cx="660219" cy="555981"/>
            <a:chOff x="2115278" y="1043585"/>
            <a:chExt cx="523987" cy="441260"/>
          </a:xfrm>
        </p:grpSpPr>
        <p:sp>
          <p:nvSpPr>
            <p:cNvPr id="33" name="矩形 32"/>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34" name="TextBox 51"/>
            <p:cNvSpPr txBox="1"/>
            <p:nvPr/>
          </p:nvSpPr>
          <p:spPr>
            <a:xfrm>
              <a:off x="2117861" y="1064160"/>
              <a:ext cx="521404"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主</a:t>
              </a:r>
            </a:p>
          </p:txBody>
        </p:sp>
      </p:grpSp>
      <p:sp>
        <p:nvSpPr>
          <p:cNvPr id="35" name="矩形 34"/>
          <p:cNvSpPr/>
          <p:nvPr/>
        </p:nvSpPr>
        <p:spPr>
          <a:xfrm rot="2700000">
            <a:off x="3858733" y="1483747"/>
            <a:ext cx="555981" cy="555981"/>
          </a:xfrm>
          <a:prstGeom prst="rect">
            <a:avLst/>
          </a:prstGeom>
          <a:noFill/>
          <a:ln w="9525" cap="flat" cmpd="sng" algn="ctr">
            <a:solidFill>
              <a:srgbClr val="F9B347">
                <a:alpha val="36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36" name="组合 35"/>
          <p:cNvGrpSpPr/>
          <p:nvPr/>
        </p:nvGrpSpPr>
        <p:grpSpPr>
          <a:xfrm>
            <a:off x="3775802" y="1484760"/>
            <a:ext cx="671131" cy="555981"/>
            <a:chOff x="2636682" y="1043585"/>
            <a:chExt cx="532648" cy="441260"/>
          </a:xfrm>
          <a:solidFill>
            <a:schemeClr val="accent3"/>
          </a:solidFill>
        </p:grpSpPr>
        <p:sp>
          <p:nvSpPr>
            <p:cNvPr id="37" name="矩形 36"/>
            <p:cNvSpPr/>
            <p:nvPr/>
          </p:nvSpPr>
          <p:spPr>
            <a:xfrm rot="2700000">
              <a:off x="2636682" y="1043585"/>
              <a:ext cx="441260" cy="441260"/>
            </a:xfrm>
            <a:prstGeom prst="rect">
              <a:avLst/>
            </a:prstGeom>
            <a:grp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38" name="TextBox 22"/>
            <p:cNvSpPr txBox="1"/>
            <p:nvPr/>
          </p:nvSpPr>
          <p:spPr>
            <a:xfrm>
              <a:off x="2647237" y="1068107"/>
              <a:ext cx="522093"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要</a:t>
              </a:r>
            </a:p>
          </p:txBody>
        </p:sp>
      </p:grpSp>
      <p:sp>
        <p:nvSpPr>
          <p:cNvPr id="39" name="矩形 38"/>
          <p:cNvSpPr/>
          <p:nvPr/>
        </p:nvSpPr>
        <p:spPr>
          <a:xfrm rot="2700000">
            <a:off x="3157851" y="1489833"/>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40" name="组合 39"/>
          <p:cNvGrpSpPr/>
          <p:nvPr/>
        </p:nvGrpSpPr>
        <p:grpSpPr>
          <a:xfrm>
            <a:off x="4420035" y="1500680"/>
            <a:ext cx="660219" cy="555981"/>
            <a:chOff x="2115278" y="1043585"/>
            <a:chExt cx="523987" cy="441260"/>
          </a:xfrm>
        </p:grpSpPr>
        <p:sp>
          <p:nvSpPr>
            <p:cNvPr id="41" name="矩形 40"/>
            <p:cNvSpPr/>
            <p:nvPr/>
          </p:nvSpPr>
          <p:spPr>
            <a:xfrm rot="2700000">
              <a:off x="2115278" y="1043585"/>
              <a:ext cx="441260" cy="441260"/>
            </a:xfrm>
            <a:prstGeom prst="rect">
              <a:avLst/>
            </a:prstGeom>
            <a:solidFill>
              <a:schemeClr val="accent2"/>
            </a:solid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42" name="TextBox 51"/>
            <p:cNvSpPr txBox="1"/>
            <p:nvPr/>
          </p:nvSpPr>
          <p:spPr>
            <a:xfrm>
              <a:off x="2117861" y="1064160"/>
              <a:ext cx="521404"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区</a:t>
              </a:r>
            </a:p>
          </p:txBody>
        </p:sp>
      </p:grpSp>
      <p:sp>
        <p:nvSpPr>
          <p:cNvPr id="43" name="矩形 42"/>
          <p:cNvSpPr/>
          <p:nvPr/>
        </p:nvSpPr>
        <p:spPr>
          <a:xfrm rot="2700000">
            <a:off x="5198488" y="1499669"/>
            <a:ext cx="555981" cy="555981"/>
          </a:xfrm>
          <a:prstGeom prst="rect">
            <a:avLst/>
          </a:prstGeom>
          <a:noFill/>
          <a:ln w="9525" cap="flat" cmpd="sng" algn="ctr">
            <a:solidFill>
              <a:srgbClr val="F9B347">
                <a:alpha val="36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grpSp>
        <p:nvGrpSpPr>
          <p:cNvPr id="44" name="组合 43"/>
          <p:cNvGrpSpPr/>
          <p:nvPr/>
        </p:nvGrpSpPr>
        <p:grpSpPr>
          <a:xfrm>
            <a:off x="5115557" y="1500682"/>
            <a:ext cx="671131" cy="555981"/>
            <a:chOff x="2636682" y="1043585"/>
            <a:chExt cx="532648" cy="441260"/>
          </a:xfrm>
          <a:solidFill>
            <a:schemeClr val="accent3"/>
          </a:solidFill>
        </p:grpSpPr>
        <p:sp>
          <p:nvSpPr>
            <p:cNvPr id="45" name="矩形 44"/>
            <p:cNvSpPr/>
            <p:nvPr/>
          </p:nvSpPr>
          <p:spPr>
            <a:xfrm rot="2700000">
              <a:off x="2636682" y="1043585"/>
              <a:ext cx="441260" cy="441260"/>
            </a:xfrm>
            <a:prstGeom prst="rect">
              <a:avLst/>
            </a:prstGeom>
            <a:grpFill/>
            <a:ln w="25400" cap="flat" cmpd="sng" algn="ctr">
              <a:noFill/>
              <a:prstDash val="solid"/>
            </a:ln>
            <a:effectLst/>
          </p:spPr>
          <p:txBody>
            <a:bodyPr rtlCol="0" anchor="ctr"/>
            <a:lstStyle/>
            <a:p>
              <a:pPr algn="ctr" defTabSz="1219170">
                <a:defRPr/>
              </a:pPr>
              <a:endParaRPr lang="zh-CN" altLang="en-US" sz="2800" kern="0">
                <a:solidFill>
                  <a:schemeClr val="bg1"/>
                </a:solidFill>
                <a:latin typeface="Franklin Gothic Book"/>
                <a:ea typeface="微软雅黑"/>
              </a:endParaRPr>
            </a:p>
          </p:txBody>
        </p:sp>
        <p:sp>
          <p:nvSpPr>
            <p:cNvPr id="46" name="TextBox 22"/>
            <p:cNvSpPr txBox="1"/>
            <p:nvPr/>
          </p:nvSpPr>
          <p:spPr>
            <a:xfrm>
              <a:off x="2647237" y="1068107"/>
              <a:ext cx="522093" cy="415259"/>
            </a:xfrm>
            <a:prstGeom prst="rect">
              <a:avLst/>
            </a:prstGeom>
            <a:noFill/>
            <a:ln>
              <a:noFill/>
            </a:ln>
          </p:spPr>
          <p:txBody>
            <a:bodyPr wrap="square" rtlCol="0">
              <a:spAutoFit/>
            </a:bodyPr>
            <a:lstStyle/>
            <a:p>
              <a:pPr defTabSz="1219170">
                <a:defRPr/>
              </a:pPr>
              <a:r>
                <a:rPr lang="zh-CN" altLang="en-US" sz="2800" kern="0" dirty="0">
                  <a:solidFill>
                    <a:schemeClr val="bg1"/>
                  </a:solidFill>
                  <a:latin typeface="微软雅黑" panose="020B0503020204020204" pitchFamily="34" charset="-122"/>
                  <a:ea typeface="微软雅黑" panose="020B0503020204020204" pitchFamily="34" charset="-122"/>
                </a:rPr>
                <a:t>别</a:t>
              </a:r>
            </a:p>
          </p:txBody>
        </p:sp>
      </p:grpSp>
      <p:sp>
        <p:nvSpPr>
          <p:cNvPr id="47" name="矩形 46"/>
          <p:cNvSpPr/>
          <p:nvPr/>
        </p:nvSpPr>
        <p:spPr>
          <a:xfrm rot="2700000">
            <a:off x="4497606" y="1505755"/>
            <a:ext cx="555981" cy="555981"/>
          </a:xfrm>
          <a:prstGeom prst="rect">
            <a:avLst/>
          </a:prstGeom>
          <a:noFill/>
          <a:ln w="12700" cap="flat" cmpd="sng" algn="ctr">
            <a:solidFill>
              <a:srgbClr val="20A9CA">
                <a:alpha val="25000"/>
              </a:srgbClr>
            </a:solidFill>
            <a:prstDash val="solid"/>
          </a:ln>
          <a:effectLst/>
        </p:spPr>
        <p:txBody>
          <a:bodyPr rtlCol="0" anchor="ctr"/>
          <a:lstStyle/>
          <a:p>
            <a:pPr algn="ctr" defTabSz="1219170">
              <a:defRPr/>
            </a:pPr>
            <a:endParaRPr lang="zh-CN" altLang="en-US" sz="2800" kern="0">
              <a:solidFill>
                <a:srgbClr val="EFEFEF"/>
              </a:solidFill>
              <a:latin typeface="Franklin Gothic Book"/>
              <a:ea typeface="微软雅黑"/>
            </a:endParaRPr>
          </a:p>
        </p:txBody>
      </p:sp>
      <p:sp>
        <p:nvSpPr>
          <p:cNvPr id="27" name="MH_Number_1">
            <a:extLst>
              <a:ext uri="{FF2B5EF4-FFF2-40B4-BE49-F238E27FC236}">
                <a16:creationId xmlns:a16="http://schemas.microsoft.com/office/drawing/2014/main" id="{CEA5940F-90FB-4D78-A416-A9DDBC72072F}"/>
              </a:ext>
            </a:extLst>
          </p:cNvPr>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01</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8" name="MH_Entry_1">
            <a:extLst>
              <a:ext uri="{FF2B5EF4-FFF2-40B4-BE49-F238E27FC236}">
                <a16:creationId xmlns:a16="http://schemas.microsoft.com/office/drawing/2014/main" id="{461F6C72-3B6B-4463-AD30-852789F59291}"/>
              </a:ext>
            </a:extLst>
          </p:cNvPr>
          <p:cNvSpPr/>
          <p:nvPr>
            <p:custDataLst>
              <p:tags r:id="rId2"/>
            </p:custDataLst>
          </p:nvPr>
        </p:nvSpPr>
        <p:spPr>
          <a:xfrm>
            <a:off x="1284796" y="306028"/>
            <a:ext cx="5525437" cy="731201"/>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正确实施老年心理评估</a:t>
            </a:r>
          </a:p>
        </p:txBody>
      </p:sp>
    </p:spTree>
    <p:extLst>
      <p:ext uri="{BB962C8B-B14F-4D97-AF65-F5344CB8AC3E}">
        <p14:creationId xmlns:p14="http://schemas.microsoft.com/office/powerpoint/2010/main" val="310734415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par>
                          <p:cTn id="13" fill="hold">
                            <p:stCondLst>
                              <p:cond delay="2700"/>
                            </p:stCondLst>
                            <p:childTnLst>
                              <p:par>
                                <p:cTn id="14" presetID="42" presetClass="entr" presetSubtype="0" fill="hold" grpId="0" nodeType="after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500"/>
                                        <p:tgtEl>
                                          <p:spTgt spid="39"/>
                                        </p:tgtEl>
                                      </p:cBhvr>
                                    </p:animEffect>
                                    <p:anim calcmode="lin" valueType="num">
                                      <p:cBhvr>
                                        <p:cTn id="17" dur="500" fill="hold"/>
                                        <p:tgtEl>
                                          <p:spTgt spid="39"/>
                                        </p:tgtEl>
                                        <p:attrNameLst>
                                          <p:attrName>ppt_x</p:attrName>
                                        </p:attrNameLst>
                                      </p:cBhvr>
                                      <p:tavLst>
                                        <p:tav tm="0">
                                          <p:val>
                                            <p:strVal val="#ppt_x"/>
                                          </p:val>
                                        </p:tav>
                                        <p:tav tm="100000">
                                          <p:val>
                                            <p:strVal val="#ppt_x"/>
                                          </p:val>
                                        </p:tav>
                                      </p:tavLst>
                                    </p:anim>
                                    <p:anim calcmode="lin" valueType="num">
                                      <p:cBhvr>
                                        <p:cTn id="18" dur="500" fill="hold"/>
                                        <p:tgtEl>
                                          <p:spTgt spid="39"/>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anim calcmode="lin" valueType="num">
                                      <p:cBhvr>
                                        <p:cTn id="22" dur="500" fill="hold"/>
                                        <p:tgtEl>
                                          <p:spTgt spid="35"/>
                                        </p:tgtEl>
                                        <p:attrNameLst>
                                          <p:attrName>ppt_x</p:attrName>
                                        </p:attrNameLst>
                                      </p:cBhvr>
                                      <p:tavLst>
                                        <p:tav tm="0">
                                          <p:val>
                                            <p:strVal val="#ppt_x"/>
                                          </p:val>
                                        </p:tav>
                                        <p:tav tm="100000">
                                          <p:val>
                                            <p:strVal val="#ppt_x"/>
                                          </p:val>
                                        </p:tav>
                                      </p:tavLst>
                                    </p:anim>
                                    <p:anim calcmode="lin" valueType="num">
                                      <p:cBhvr>
                                        <p:cTn id="23" dur="500" fill="hold"/>
                                        <p:tgtEl>
                                          <p:spTgt spid="35"/>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anim calcmode="lin" valueType="num">
                                      <p:cBhvr>
                                        <p:cTn id="27" dur="500" fill="hold"/>
                                        <p:tgtEl>
                                          <p:spTgt spid="32"/>
                                        </p:tgtEl>
                                        <p:attrNameLst>
                                          <p:attrName>ppt_x</p:attrName>
                                        </p:attrNameLst>
                                      </p:cBhvr>
                                      <p:tavLst>
                                        <p:tav tm="0">
                                          <p:val>
                                            <p:strVal val="#ppt_x"/>
                                          </p:val>
                                        </p:tav>
                                        <p:tav tm="100000">
                                          <p:val>
                                            <p:strVal val="#ppt_x"/>
                                          </p:val>
                                        </p:tav>
                                      </p:tavLst>
                                    </p:anim>
                                    <p:anim calcmode="lin" valueType="num">
                                      <p:cBhvr>
                                        <p:cTn id="28" dur="500" fill="hold"/>
                                        <p:tgtEl>
                                          <p:spTgt spid="32"/>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anim calcmode="lin" valueType="num">
                                      <p:cBhvr>
                                        <p:cTn id="32" dur="500" fill="hold"/>
                                        <p:tgtEl>
                                          <p:spTgt spid="36"/>
                                        </p:tgtEl>
                                        <p:attrNameLst>
                                          <p:attrName>ppt_x</p:attrName>
                                        </p:attrNameLst>
                                      </p:cBhvr>
                                      <p:tavLst>
                                        <p:tav tm="0">
                                          <p:val>
                                            <p:strVal val="#ppt_x"/>
                                          </p:val>
                                        </p:tav>
                                        <p:tav tm="100000">
                                          <p:val>
                                            <p:strVal val="#ppt_x"/>
                                          </p:val>
                                        </p:tav>
                                      </p:tavLst>
                                    </p:anim>
                                    <p:anim calcmode="lin" valueType="num">
                                      <p:cBhvr>
                                        <p:cTn id="33" dur="500" fill="hold"/>
                                        <p:tgtEl>
                                          <p:spTgt spid="36"/>
                                        </p:tgtEl>
                                        <p:attrNameLst>
                                          <p:attrName>ppt_y</p:attrName>
                                        </p:attrNameLst>
                                      </p:cBhvr>
                                      <p:tavLst>
                                        <p:tav tm="0">
                                          <p:val>
                                            <p:strVal val="#ppt_y-.1"/>
                                          </p:val>
                                        </p:tav>
                                        <p:tav tm="100000">
                                          <p:val>
                                            <p:strVal val="#ppt_y"/>
                                          </p:val>
                                        </p:tav>
                                      </p:tavLst>
                                    </p:anim>
                                  </p:childTnLst>
                                </p:cTn>
                              </p:par>
                            </p:childTnLst>
                          </p:cTn>
                        </p:par>
                        <p:par>
                          <p:cTn id="34" fill="hold">
                            <p:stCondLst>
                              <p:cond delay="3200"/>
                            </p:stCondLst>
                            <p:childTnLst>
                              <p:par>
                                <p:cTn id="35" presetID="42" presetClass="entr" presetSubtype="0" fill="hold" grpId="0"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fade">
                                      <p:cBhvr>
                                        <p:cTn id="37" dur="500"/>
                                        <p:tgtEl>
                                          <p:spTgt spid="47"/>
                                        </p:tgtEl>
                                      </p:cBhvr>
                                    </p:animEffect>
                                    <p:anim calcmode="lin" valueType="num">
                                      <p:cBhvr>
                                        <p:cTn id="38" dur="500" fill="hold"/>
                                        <p:tgtEl>
                                          <p:spTgt spid="47"/>
                                        </p:tgtEl>
                                        <p:attrNameLst>
                                          <p:attrName>ppt_x</p:attrName>
                                        </p:attrNameLst>
                                      </p:cBhvr>
                                      <p:tavLst>
                                        <p:tav tm="0">
                                          <p:val>
                                            <p:strVal val="#ppt_x"/>
                                          </p:val>
                                        </p:tav>
                                        <p:tav tm="100000">
                                          <p:val>
                                            <p:strVal val="#ppt_x"/>
                                          </p:val>
                                        </p:tav>
                                      </p:tavLst>
                                    </p:anim>
                                    <p:anim calcmode="lin" valueType="num">
                                      <p:cBhvr>
                                        <p:cTn id="39" dur="500" fill="hold"/>
                                        <p:tgtEl>
                                          <p:spTgt spid="4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fade">
                                      <p:cBhvr>
                                        <p:cTn id="42" dur="500"/>
                                        <p:tgtEl>
                                          <p:spTgt spid="43"/>
                                        </p:tgtEl>
                                      </p:cBhvr>
                                    </p:animEffect>
                                    <p:anim calcmode="lin" valueType="num">
                                      <p:cBhvr>
                                        <p:cTn id="43" dur="500" fill="hold"/>
                                        <p:tgtEl>
                                          <p:spTgt spid="43"/>
                                        </p:tgtEl>
                                        <p:attrNameLst>
                                          <p:attrName>ppt_x</p:attrName>
                                        </p:attrNameLst>
                                      </p:cBhvr>
                                      <p:tavLst>
                                        <p:tav tm="0">
                                          <p:val>
                                            <p:strVal val="#ppt_x"/>
                                          </p:val>
                                        </p:tav>
                                        <p:tav tm="100000">
                                          <p:val>
                                            <p:strVal val="#ppt_x"/>
                                          </p:val>
                                        </p:tav>
                                      </p:tavLst>
                                    </p:anim>
                                    <p:anim calcmode="lin" valueType="num">
                                      <p:cBhvr>
                                        <p:cTn id="44" dur="500" fill="hold"/>
                                        <p:tgtEl>
                                          <p:spTgt spid="43"/>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anim calcmode="lin" valueType="num">
                                      <p:cBhvr>
                                        <p:cTn id="48" dur="500" fill="hold"/>
                                        <p:tgtEl>
                                          <p:spTgt spid="40"/>
                                        </p:tgtEl>
                                        <p:attrNameLst>
                                          <p:attrName>ppt_x</p:attrName>
                                        </p:attrNameLst>
                                      </p:cBhvr>
                                      <p:tavLst>
                                        <p:tav tm="0">
                                          <p:val>
                                            <p:strVal val="#ppt_x"/>
                                          </p:val>
                                        </p:tav>
                                        <p:tav tm="100000">
                                          <p:val>
                                            <p:strVal val="#ppt_x"/>
                                          </p:val>
                                        </p:tav>
                                      </p:tavLst>
                                    </p:anim>
                                    <p:anim calcmode="lin" valueType="num">
                                      <p:cBhvr>
                                        <p:cTn id="49" dur="500" fill="hold"/>
                                        <p:tgtEl>
                                          <p:spTgt spid="40"/>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fade">
                                      <p:cBhvr>
                                        <p:cTn id="52" dur="500"/>
                                        <p:tgtEl>
                                          <p:spTgt spid="44"/>
                                        </p:tgtEl>
                                      </p:cBhvr>
                                    </p:animEffect>
                                    <p:anim calcmode="lin" valueType="num">
                                      <p:cBhvr>
                                        <p:cTn id="53" dur="500" fill="hold"/>
                                        <p:tgtEl>
                                          <p:spTgt spid="44"/>
                                        </p:tgtEl>
                                        <p:attrNameLst>
                                          <p:attrName>ppt_x</p:attrName>
                                        </p:attrNameLst>
                                      </p:cBhvr>
                                      <p:tavLst>
                                        <p:tav tm="0">
                                          <p:val>
                                            <p:strVal val="#ppt_x"/>
                                          </p:val>
                                        </p:tav>
                                        <p:tav tm="100000">
                                          <p:val>
                                            <p:strVal val="#ppt_x"/>
                                          </p:val>
                                        </p:tav>
                                      </p:tavLst>
                                    </p:anim>
                                    <p:anim calcmode="lin" valueType="num">
                                      <p:cBhvr>
                                        <p:cTn id="54" dur="5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35" grpId="0" animBg="1"/>
      <p:bldP spid="39" grpId="0" animBg="1"/>
      <p:bldP spid="43" grpId="0" animBg="1"/>
      <p:bldP spid="4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Number_1"/>
          <p:cNvSpPr/>
          <p:nvPr>
            <p:custDataLst>
              <p:tags r:id="rId1"/>
            </p:custDataLst>
          </p:nvPr>
        </p:nvSpPr>
        <p:spPr>
          <a:xfrm>
            <a:off x="107183" y="155904"/>
            <a:ext cx="665268" cy="498614"/>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32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01</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MH_Entry_1"/>
          <p:cNvSpPr/>
          <p:nvPr>
            <p:custDataLst>
              <p:tags r:id="rId2"/>
            </p:custDataLst>
          </p:nvPr>
        </p:nvSpPr>
        <p:spPr>
          <a:xfrm>
            <a:off x="764183" y="155904"/>
            <a:ext cx="6482778" cy="498614"/>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正确实施老年心理评估</a:t>
            </a:r>
          </a:p>
        </p:txBody>
      </p:sp>
      <p:sp>
        <p:nvSpPr>
          <p:cNvPr id="7" name="矩形 6"/>
          <p:cNvSpPr/>
          <p:nvPr/>
        </p:nvSpPr>
        <p:spPr>
          <a:xfrm>
            <a:off x="1363580" y="1549339"/>
            <a:ext cx="4888068" cy="22265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MH_Text_1"/>
          <p:cNvSpPr/>
          <p:nvPr>
            <p:custDataLst>
              <p:tags r:id="rId3"/>
            </p:custDataLst>
          </p:nvPr>
        </p:nvSpPr>
        <p:spPr>
          <a:xfrm>
            <a:off x="1700464" y="1701307"/>
            <a:ext cx="4443666" cy="12902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oAutofit/>
          </a:bodyPr>
          <a:lstStyle/>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a:t>
            </a:r>
            <a:r>
              <a:rPr lang="en-US" altLang="zh-CN" sz="2800" dirty="0">
                <a:solidFill>
                  <a:schemeClr val="tx1"/>
                </a:solidFill>
                <a:latin typeface="宋体" panose="02010600030101010101" pitchFamily="2" charset="-122"/>
                <a:ea typeface="宋体" panose="02010600030101010101" pitchFamily="2" charset="-122"/>
              </a:rPr>
              <a:t>1</a:t>
            </a:r>
            <a:r>
              <a:rPr lang="zh-CN" altLang="en-US" sz="2800" dirty="0">
                <a:solidFill>
                  <a:schemeClr val="tx1"/>
                </a:solidFill>
                <a:latin typeface="宋体" panose="02010600030101010101" pitchFamily="2" charset="-122"/>
                <a:ea typeface="宋体" panose="02010600030101010101" pitchFamily="2" charset="-122"/>
              </a:rPr>
              <a:t>）精神正常，但遇到了与心理有关的现实问题并请求帮助的人群</a:t>
            </a:r>
          </a:p>
        </p:txBody>
      </p:sp>
      <p:sp>
        <p:nvSpPr>
          <p:cNvPr id="14" name="矩形 13"/>
          <p:cNvSpPr/>
          <p:nvPr/>
        </p:nvSpPr>
        <p:spPr>
          <a:xfrm>
            <a:off x="6588532" y="1600239"/>
            <a:ext cx="4535188" cy="21756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MH_Text_1"/>
          <p:cNvSpPr/>
          <p:nvPr>
            <p:custDataLst>
              <p:tags r:id="rId4"/>
            </p:custDataLst>
          </p:nvPr>
        </p:nvSpPr>
        <p:spPr>
          <a:xfrm>
            <a:off x="6764784" y="1689272"/>
            <a:ext cx="4181383" cy="12902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oAutofit/>
          </a:bodyPr>
          <a:lstStyle/>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a:t>
            </a:r>
            <a:r>
              <a:rPr lang="en-US" altLang="zh-CN" sz="2800" dirty="0">
                <a:solidFill>
                  <a:schemeClr val="tx1"/>
                </a:solidFill>
                <a:latin typeface="宋体" panose="02010600030101010101" pitchFamily="2" charset="-122"/>
                <a:ea typeface="宋体" panose="02010600030101010101" pitchFamily="2" charset="-122"/>
              </a:rPr>
              <a:t>2</a:t>
            </a:r>
            <a:r>
              <a:rPr lang="zh-CN" altLang="en-US" sz="2800" dirty="0">
                <a:solidFill>
                  <a:schemeClr val="tx1"/>
                </a:solidFill>
                <a:latin typeface="宋体" panose="02010600030101010101" pitchFamily="2" charset="-122"/>
                <a:ea typeface="宋体" panose="02010600030101010101" pitchFamily="2" charset="-122"/>
              </a:rPr>
              <a:t>）精神正常，但心理健康出现问题并请求帮助的人群</a:t>
            </a:r>
          </a:p>
        </p:txBody>
      </p:sp>
      <p:sp>
        <p:nvSpPr>
          <p:cNvPr id="17" name="矩形 16"/>
          <p:cNvSpPr/>
          <p:nvPr/>
        </p:nvSpPr>
        <p:spPr>
          <a:xfrm>
            <a:off x="1363580" y="3968507"/>
            <a:ext cx="4888068" cy="21482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MH_Text_1"/>
          <p:cNvSpPr/>
          <p:nvPr>
            <p:custDataLst>
              <p:tags r:id="rId5"/>
            </p:custDataLst>
          </p:nvPr>
        </p:nvSpPr>
        <p:spPr>
          <a:xfrm>
            <a:off x="1700464" y="4198634"/>
            <a:ext cx="4395536" cy="12902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oAutofit/>
          </a:bodyPr>
          <a:lstStyle/>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a:t>
            </a:r>
            <a:r>
              <a:rPr lang="en-US" altLang="zh-CN" sz="2800" dirty="0">
                <a:solidFill>
                  <a:schemeClr val="tx1"/>
                </a:solidFill>
                <a:latin typeface="宋体" panose="02010600030101010101" pitchFamily="2" charset="-122"/>
                <a:ea typeface="宋体" panose="02010600030101010101" pitchFamily="2" charset="-122"/>
              </a:rPr>
              <a:t>3</a:t>
            </a:r>
            <a:r>
              <a:rPr lang="zh-CN" altLang="en-US" sz="2800" dirty="0">
                <a:solidFill>
                  <a:schemeClr val="tx1"/>
                </a:solidFill>
                <a:latin typeface="宋体" panose="02010600030101010101" pitchFamily="2" charset="-122"/>
                <a:ea typeface="宋体" panose="02010600030101010101" pitchFamily="2" charset="-122"/>
              </a:rPr>
              <a:t>）特殊人群：临床治愈的老年精神病患者</a:t>
            </a:r>
          </a:p>
        </p:txBody>
      </p:sp>
      <p:sp>
        <p:nvSpPr>
          <p:cNvPr id="20" name="矩形 19"/>
          <p:cNvSpPr/>
          <p:nvPr/>
        </p:nvSpPr>
        <p:spPr>
          <a:xfrm>
            <a:off x="6588533" y="3968506"/>
            <a:ext cx="4535188" cy="21756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MH_Text_1"/>
          <p:cNvSpPr/>
          <p:nvPr>
            <p:custDataLst>
              <p:tags r:id="rId6"/>
            </p:custDataLst>
          </p:nvPr>
        </p:nvSpPr>
        <p:spPr>
          <a:xfrm>
            <a:off x="6684886" y="4099033"/>
            <a:ext cx="4261282" cy="12902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oAutofit/>
          </a:bodyPr>
          <a:lstStyle/>
          <a:p>
            <a:pPr>
              <a:lnSpc>
                <a:spcPct val="130000"/>
              </a:lnSpc>
              <a:defRPr/>
            </a:pPr>
            <a:r>
              <a:rPr lang="zh-CN" altLang="en-US" sz="2000" dirty="0">
                <a:solidFill>
                  <a:schemeClr val="tx1"/>
                </a:solidFill>
                <a:latin typeface="宋体" panose="02010600030101010101" pitchFamily="2" charset="-122"/>
                <a:ea typeface="宋体" panose="02010600030101010101" pitchFamily="2" charset="-122"/>
              </a:rPr>
              <a:t>（</a:t>
            </a:r>
            <a:r>
              <a:rPr lang="en-US" altLang="zh-CN" sz="2000" dirty="0">
                <a:solidFill>
                  <a:schemeClr val="tx1"/>
                </a:solidFill>
                <a:latin typeface="宋体" panose="02010600030101010101" pitchFamily="2" charset="-122"/>
                <a:ea typeface="宋体" panose="02010600030101010101" pitchFamily="2" charset="-122"/>
              </a:rPr>
              <a:t>4</a:t>
            </a:r>
            <a:r>
              <a:rPr lang="zh-CN" altLang="en-US" sz="2000" dirty="0">
                <a:solidFill>
                  <a:schemeClr val="tx1"/>
                </a:solidFill>
                <a:latin typeface="宋体" panose="02010600030101010101" pitchFamily="2" charset="-122"/>
                <a:ea typeface="宋体" panose="02010600030101010101" pitchFamily="2" charset="-122"/>
              </a:rPr>
              <a:t>）不能合作或无法自诉、交谈的老人，不能作为心理咨询的直接对象，但可以通过其家属或亲友、同事陪伴，给予间接的心理咨询的指导意见</a:t>
            </a:r>
          </a:p>
        </p:txBody>
      </p:sp>
    </p:spTree>
    <p:extLst>
      <p:ext uri="{BB962C8B-B14F-4D97-AF65-F5344CB8AC3E}">
        <p14:creationId xmlns:p14="http://schemas.microsoft.com/office/powerpoint/2010/main" val="35909347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H_Number_1"/>
          <p:cNvSpPr/>
          <p:nvPr>
            <p:custDataLst>
              <p:tags r:id="rId1"/>
            </p:custDataLst>
          </p:nvPr>
        </p:nvSpPr>
        <p:spPr>
          <a:xfrm>
            <a:off x="627797" y="306028"/>
            <a:ext cx="794440" cy="731201"/>
          </a:xfrm>
          <a:prstGeom prst="rect">
            <a:avLst/>
          </a:prstGeom>
          <a:solidFill>
            <a:srgbClr val="FFA91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01</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 name="MH_Entry_1"/>
          <p:cNvSpPr/>
          <p:nvPr>
            <p:custDataLst>
              <p:tags r:id="rId2"/>
            </p:custDataLst>
          </p:nvPr>
        </p:nvSpPr>
        <p:spPr>
          <a:xfrm>
            <a:off x="1284796" y="306028"/>
            <a:ext cx="5525437" cy="731201"/>
          </a:xfrm>
          <a:prstGeom prst="rect">
            <a:avLst/>
          </a:prstGeom>
          <a:noFill/>
          <a:ln>
            <a:solidFill>
              <a:srgbClr val="FFA91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认识心理咨询与心理治疗</a:t>
            </a:r>
          </a:p>
        </p:txBody>
      </p:sp>
      <p:sp>
        <p:nvSpPr>
          <p:cNvPr id="8" name="MH_SubTitle_1"/>
          <p:cNvSpPr/>
          <p:nvPr>
            <p:custDataLst>
              <p:tags r:id="rId3"/>
            </p:custDataLst>
          </p:nvPr>
        </p:nvSpPr>
        <p:spPr>
          <a:xfrm>
            <a:off x="452577" y="1583721"/>
            <a:ext cx="3991086" cy="3573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p>
            <a:pPr algn="ctr">
              <a:defRPr/>
            </a:pPr>
            <a:r>
              <a:rPr lang="zh-CN" altLang="en-US" sz="3200" b="1" dirty="0">
                <a:solidFill>
                  <a:schemeClr val="tx1"/>
                </a:solidFill>
                <a:latin typeface="微软雅黑" panose="020B0503020204020204" pitchFamily="34" charset="-122"/>
                <a:ea typeface="微软雅黑" panose="020B0503020204020204" pitchFamily="34" charset="-122"/>
              </a:rPr>
              <a:t>老年心理咨询的条件</a:t>
            </a:r>
          </a:p>
        </p:txBody>
      </p:sp>
      <p:sp>
        <p:nvSpPr>
          <p:cNvPr id="9" name="MH_Text_1"/>
          <p:cNvSpPr/>
          <p:nvPr>
            <p:custDataLst>
              <p:tags r:id="rId4"/>
            </p:custDataLst>
          </p:nvPr>
        </p:nvSpPr>
        <p:spPr>
          <a:xfrm>
            <a:off x="589272" y="2715846"/>
            <a:ext cx="11121465" cy="3836125"/>
          </a:xfrm>
          <a:prstGeom prst="rect">
            <a:avLst/>
          </a:prstGeom>
          <a:noFill/>
          <a:ln>
            <a:solidFill>
              <a:srgbClr val="FFC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0" tIns="0" rIns="0" bIns="0">
            <a:noAutofit/>
          </a:bodyPr>
          <a:lstStyle/>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a:t>
            </a:r>
            <a:r>
              <a:rPr lang="en-US" altLang="zh-CN" sz="2800" dirty="0">
                <a:solidFill>
                  <a:schemeClr val="tx1"/>
                </a:solidFill>
                <a:latin typeface="宋体" panose="02010600030101010101" pitchFamily="2" charset="-122"/>
                <a:ea typeface="宋体" panose="02010600030101010101" pitchFamily="2" charset="-122"/>
              </a:rPr>
              <a:t>1</a:t>
            </a:r>
            <a:r>
              <a:rPr lang="zh-CN" altLang="en-US" sz="2800" dirty="0">
                <a:solidFill>
                  <a:schemeClr val="tx1"/>
                </a:solidFill>
                <a:latin typeface="宋体" panose="02010600030101010101" pitchFamily="2" charset="-122"/>
                <a:ea typeface="宋体" panose="02010600030101010101" pitchFamily="2" charset="-122"/>
              </a:rPr>
              <a:t>）具有一定的智力基础</a:t>
            </a:r>
          </a:p>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a:t>
            </a:r>
            <a:r>
              <a:rPr lang="en-US" altLang="zh-CN" sz="2800" dirty="0">
                <a:solidFill>
                  <a:schemeClr val="tx1"/>
                </a:solidFill>
                <a:latin typeface="宋体" panose="02010600030101010101" pitchFamily="2" charset="-122"/>
                <a:ea typeface="宋体" panose="02010600030101010101" pitchFamily="2" charset="-122"/>
              </a:rPr>
              <a:t>2</a:t>
            </a:r>
            <a:r>
              <a:rPr lang="zh-CN" altLang="en-US" sz="2800" dirty="0">
                <a:solidFill>
                  <a:schemeClr val="tx1"/>
                </a:solidFill>
                <a:latin typeface="宋体" panose="02010600030101010101" pitchFamily="2" charset="-122"/>
                <a:ea typeface="宋体" panose="02010600030101010101" pitchFamily="2" charset="-122"/>
              </a:rPr>
              <a:t>）内容合适</a:t>
            </a:r>
          </a:p>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a:t>
            </a:r>
            <a:r>
              <a:rPr lang="en-US" altLang="zh-CN" sz="2800" dirty="0">
                <a:solidFill>
                  <a:schemeClr val="tx1"/>
                </a:solidFill>
                <a:latin typeface="宋体" panose="02010600030101010101" pitchFamily="2" charset="-122"/>
                <a:ea typeface="宋体" panose="02010600030101010101" pitchFamily="2" charset="-122"/>
              </a:rPr>
              <a:t>3</a:t>
            </a:r>
            <a:r>
              <a:rPr lang="zh-CN" altLang="en-US" sz="2800" dirty="0">
                <a:solidFill>
                  <a:schemeClr val="tx1"/>
                </a:solidFill>
                <a:latin typeface="宋体" panose="02010600030101010101" pitchFamily="2" charset="-122"/>
                <a:ea typeface="宋体" panose="02010600030101010101" pitchFamily="2" charset="-122"/>
              </a:rPr>
              <a:t>）人格基本健全</a:t>
            </a:r>
          </a:p>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a:t>
            </a:r>
            <a:r>
              <a:rPr lang="en-US" altLang="zh-CN" sz="2800" dirty="0">
                <a:solidFill>
                  <a:schemeClr val="tx1"/>
                </a:solidFill>
                <a:latin typeface="宋体" panose="02010600030101010101" pitchFamily="2" charset="-122"/>
                <a:ea typeface="宋体" panose="02010600030101010101" pitchFamily="2" charset="-122"/>
              </a:rPr>
              <a:t>4</a:t>
            </a:r>
            <a:r>
              <a:rPr lang="zh-CN" altLang="en-US" sz="2800" dirty="0">
                <a:solidFill>
                  <a:schemeClr val="tx1"/>
                </a:solidFill>
                <a:latin typeface="宋体" panose="02010600030101010101" pitchFamily="2" charset="-122"/>
                <a:ea typeface="宋体" panose="02010600030101010101" pitchFamily="2" charset="-122"/>
              </a:rPr>
              <a:t>）动机合理</a:t>
            </a:r>
          </a:p>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a:t>
            </a:r>
            <a:r>
              <a:rPr lang="en-US" altLang="zh-CN" sz="2800" dirty="0">
                <a:solidFill>
                  <a:schemeClr val="tx1"/>
                </a:solidFill>
                <a:latin typeface="宋体" panose="02010600030101010101" pitchFamily="2" charset="-122"/>
                <a:ea typeface="宋体" panose="02010600030101010101" pitchFamily="2" charset="-122"/>
              </a:rPr>
              <a:t>5</a:t>
            </a:r>
            <a:r>
              <a:rPr lang="zh-CN" altLang="en-US" sz="2800" dirty="0">
                <a:solidFill>
                  <a:schemeClr val="tx1"/>
                </a:solidFill>
                <a:latin typeface="宋体" panose="02010600030101010101" pitchFamily="2" charset="-122"/>
                <a:ea typeface="宋体" panose="02010600030101010101" pitchFamily="2" charset="-122"/>
              </a:rPr>
              <a:t>）有基本的交流能力</a:t>
            </a:r>
          </a:p>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a:t>
            </a:r>
            <a:r>
              <a:rPr lang="en-US" altLang="zh-CN" sz="2800" dirty="0">
                <a:solidFill>
                  <a:schemeClr val="tx1"/>
                </a:solidFill>
                <a:latin typeface="宋体" panose="02010600030101010101" pitchFamily="2" charset="-122"/>
                <a:ea typeface="宋体" panose="02010600030101010101" pitchFamily="2" charset="-122"/>
              </a:rPr>
              <a:t>6</a:t>
            </a:r>
            <a:r>
              <a:rPr lang="zh-CN" altLang="en-US" sz="2800" dirty="0">
                <a:solidFill>
                  <a:schemeClr val="tx1"/>
                </a:solidFill>
                <a:latin typeface="宋体" panose="02010600030101010101" pitchFamily="2" charset="-122"/>
                <a:ea typeface="宋体" panose="02010600030101010101" pitchFamily="2" charset="-122"/>
              </a:rPr>
              <a:t>）对心理咨询有一定的信任度</a:t>
            </a:r>
          </a:p>
          <a:p>
            <a:pPr>
              <a:lnSpc>
                <a:spcPct val="130000"/>
              </a:lnSpc>
              <a:defRPr/>
            </a:pPr>
            <a:r>
              <a:rPr lang="zh-CN" altLang="en-US" sz="2800" dirty="0">
                <a:solidFill>
                  <a:schemeClr val="tx1"/>
                </a:solidFill>
                <a:latin typeface="宋体" panose="02010600030101010101" pitchFamily="2" charset="-122"/>
                <a:ea typeface="宋体" panose="02010600030101010101" pitchFamily="2" charset="-122"/>
              </a:rPr>
              <a:t>（</a:t>
            </a:r>
            <a:r>
              <a:rPr lang="en-US" altLang="zh-CN" sz="2800" dirty="0">
                <a:solidFill>
                  <a:schemeClr val="tx1"/>
                </a:solidFill>
                <a:latin typeface="宋体" panose="02010600030101010101" pitchFamily="2" charset="-122"/>
                <a:ea typeface="宋体" panose="02010600030101010101" pitchFamily="2" charset="-122"/>
              </a:rPr>
              <a:t>7</a:t>
            </a:r>
            <a:r>
              <a:rPr lang="zh-CN" altLang="en-US" sz="2800" dirty="0">
                <a:solidFill>
                  <a:schemeClr val="tx1"/>
                </a:solidFill>
                <a:latin typeface="宋体" panose="02010600030101010101" pitchFamily="2" charset="-122"/>
                <a:ea typeface="宋体" panose="02010600030101010101" pitchFamily="2" charset="-122"/>
              </a:rPr>
              <a:t>）匹配性好</a:t>
            </a:r>
          </a:p>
        </p:txBody>
      </p:sp>
    </p:spTree>
    <p:extLst>
      <p:ext uri="{BB962C8B-B14F-4D97-AF65-F5344CB8AC3E}">
        <p14:creationId xmlns:p14="http://schemas.microsoft.com/office/powerpoint/2010/main" val="354895964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51122200712"/>
  <p:tag name="MH_LIBRARY" val="GRAPHIC"/>
  <p:tag name="MH_TYPE" val="SubTitle"/>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51122200712"/>
  <p:tag name="MH_LIBRARY" val="GRAPHIC"/>
  <p:tag name="MH_TYPE" val="Text"/>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51122200712"/>
  <p:tag name="MH_LIBRARY" val="GRAPHIC"/>
  <p:tag name="MH_TYPE" val="SubTitle"/>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51122200712"/>
  <p:tag name="MH_LIBRARY" val="GRAPHIC"/>
  <p:tag name="MH_TYPE" val="Text"/>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51122200712"/>
  <p:tag name="MH_LIBRARY" val="GRAPHIC"/>
  <p:tag name="MH_TYPE" val="Text"/>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51122200712"/>
  <p:tag name="MH_LIBRARY" val="GRAPHIC"/>
  <p:tag name="MH_TYPE" val="Text"/>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51122200712"/>
  <p:tag name="MH_LIBRARY" val="GRAPHIC"/>
  <p:tag name="MH_TYPE" val="Text"/>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51122200712"/>
  <p:tag name="MH_LIBRARY" val="GRAPHIC"/>
  <p:tag name="MH_TYPE" val="Text"/>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51122200712"/>
  <p:tag name="MH_LIBRARY" val="GRAPHIC"/>
  <p:tag name="MH_TYPE" val="SubTitle"/>
  <p:tag name="MH_ORDER" val="1"/>
</p:tagLst>
</file>

<file path=ppt/tags/tag29.xml><?xml version="1.0" encoding="utf-8"?>
<p:tagLst xmlns:a="http://schemas.openxmlformats.org/drawingml/2006/main" xmlns:r="http://schemas.openxmlformats.org/officeDocument/2006/relationships" xmlns:p="http://schemas.openxmlformats.org/presentationml/2006/main">
  <p:tag name="MH" val="20151122200712"/>
  <p:tag name="MH_LIBRARY" val="GRAPHIC"/>
  <p:tag name="MH_TYPE" val="Text"/>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2"/>
</p:tagLst>
</file>

<file path=ppt/tags/tag30.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31.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32.xml><?xml version="1.0" encoding="utf-8"?>
<p:tagLst xmlns:a="http://schemas.openxmlformats.org/drawingml/2006/main" xmlns:r="http://schemas.openxmlformats.org/officeDocument/2006/relationships" xmlns:p="http://schemas.openxmlformats.org/presentationml/2006/main">
  <p:tag name="MH" val="20151122200712"/>
  <p:tag name="MH_LIBRARY" val="GRAPHIC"/>
  <p:tag name="MH_TYPE" val="SubTitle"/>
  <p:tag name="MH_ORDER" val="1"/>
</p:tagLst>
</file>

<file path=ppt/tags/tag33.xml><?xml version="1.0" encoding="utf-8"?>
<p:tagLst xmlns:a="http://schemas.openxmlformats.org/drawingml/2006/main" xmlns:r="http://schemas.openxmlformats.org/officeDocument/2006/relationships" xmlns:p="http://schemas.openxmlformats.org/presentationml/2006/main">
  <p:tag name="MH" val="20151122200712"/>
  <p:tag name="MH_LIBRARY" val="GRAPHIC"/>
  <p:tag name="MH_TYPE" val="Text"/>
  <p:tag name="MH_ORDER" val="1"/>
</p:tagLst>
</file>

<file path=ppt/tags/tag34.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35.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36.xml><?xml version="1.0" encoding="utf-8"?>
<p:tagLst xmlns:a="http://schemas.openxmlformats.org/drawingml/2006/main" xmlns:r="http://schemas.openxmlformats.org/officeDocument/2006/relationships" xmlns:p="http://schemas.openxmlformats.org/presentationml/2006/main">
  <p:tag name="MH" val="20151122200712"/>
  <p:tag name="MH_LIBRARY" val="GRAPHIC"/>
  <p:tag name="MH_TYPE" val="SubTitle"/>
  <p:tag name="MH_ORDER" val="1"/>
</p:tagLst>
</file>

<file path=ppt/tags/tag37.xml><?xml version="1.0" encoding="utf-8"?>
<p:tagLst xmlns:a="http://schemas.openxmlformats.org/drawingml/2006/main" xmlns:r="http://schemas.openxmlformats.org/officeDocument/2006/relationships" xmlns:p="http://schemas.openxmlformats.org/presentationml/2006/main">
  <p:tag name="MH" val="20151122200712"/>
  <p:tag name="MH_LIBRARY" val="GRAPHIC"/>
  <p:tag name="MH_TYPE" val="Text"/>
  <p:tag name="MH_ORDER" val="1"/>
</p:tagLst>
</file>

<file path=ppt/tags/tag38.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39.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2"/>
</p:tagLst>
</file>

<file path=ppt/tags/tag40.xml><?xml version="1.0" encoding="utf-8"?>
<p:tagLst xmlns:a="http://schemas.openxmlformats.org/drawingml/2006/main" xmlns:r="http://schemas.openxmlformats.org/officeDocument/2006/relationships" xmlns:p="http://schemas.openxmlformats.org/presentationml/2006/main">
  <p:tag name="MH" val="20151122200712"/>
  <p:tag name="MH_LIBRARY" val="GRAPHIC"/>
  <p:tag name="MH_TYPE" val="SubTitle"/>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MH" val="20151122200712"/>
  <p:tag name="MH_LIBRARY" val="GRAPHIC"/>
  <p:tag name="MH_TYPE" val="Text"/>
  <p:tag name="MH_ORDER" val="1"/>
</p:tagLst>
</file>

<file path=ppt/tags/tag42.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43.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44.xml><?xml version="1.0" encoding="utf-8"?>
<p:tagLst xmlns:a="http://schemas.openxmlformats.org/drawingml/2006/main" xmlns:r="http://schemas.openxmlformats.org/officeDocument/2006/relationships" xmlns:p="http://schemas.openxmlformats.org/presentationml/2006/main">
  <p:tag name="MH" val="20151122200712"/>
  <p:tag name="MH_LIBRARY" val="GRAPHIC"/>
  <p:tag name="MH_TYPE" val="SubTitle"/>
  <p:tag name="MH_ORDER" val="1"/>
</p:tagLst>
</file>

<file path=ppt/tags/tag45.xml><?xml version="1.0" encoding="utf-8"?>
<p:tagLst xmlns:a="http://schemas.openxmlformats.org/drawingml/2006/main" xmlns:r="http://schemas.openxmlformats.org/officeDocument/2006/relationships" xmlns:p="http://schemas.openxmlformats.org/presentationml/2006/main">
  <p:tag name="MH" val="20151122200712"/>
  <p:tag name="MH_LIBRARY" val="GRAPHIC"/>
  <p:tag name="MH_TYPE" val="Text"/>
  <p:tag name="MH_ORDER" val="1"/>
</p:tagLst>
</file>

<file path=ppt/tags/tag46.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47.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48.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49.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2"/>
</p:tagLst>
</file>

<file path=ppt/tags/tag50.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51.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52.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53.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54.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55.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56.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57.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58.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59.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51122200712"/>
  <p:tag name="MH_LIBRARY" val="GRAPHIC"/>
  <p:tag name="MH_TYPE" val="Text"/>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NUMBER"/>
  <p:tag name="ID" val="547142"/>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50429225421"/>
  <p:tag name="MH_LIBRARY" val="CONTENTS"/>
  <p:tag name="MH_TYPE" val="ENTRY"/>
  <p:tag name="ID" val="547142"/>
  <p:tag name="MH_ORDER"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教育讲座">
      <a:dk1>
        <a:sysClr val="windowText" lastClr="000000"/>
      </a:dk1>
      <a:lt1>
        <a:sysClr val="window" lastClr="FFFFFF"/>
      </a:lt1>
      <a:dk2>
        <a:srgbClr val="44546A"/>
      </a:dk2>
      <a:lt2>
        <a:srgbClr val="E7E6E6"/>
      </a:lt2>
      <a:accent1>
        <a:srgbClr val="FFA91B"/>
      </a:accent1>
      <a:accent2>
        <a:srgbClr val="2E3E52"/>
      </a:accent2>
      <a:accent3>
        <a:srgbClr val="FF7C55"/>
      </a:accent3>
      <a:accent4>
        <a:srgbClr val="00CCCC"/>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172</TotalTime>
  <Words>1186</Words>
  <Application>Microsoft Office PowerPoint</Application>
  <PresentationFormat>宽屏</PresentationFormat>
  <Paragraphs>136</Paragraphs>
  <Slides>21</Slides>
  <Notes>0</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21</vt:i4>
      </vt:variant>
    </vt:vector>
  </HeadingPairs>
  <TitlesOfParts>
    <vt:vector size="29" baseType="lpstr">
      <vt:lpstr>宋体</vt:lpstr>
      <vt:lpstr>微软雅黑</vt:lpstr>
      <vt:lpstr>Arial</vt:lpstr>
      <vt:lpstr>Calibri</vt:lpstr>
      <vt:lpstr>Calibri Light</vt:lpstr>
      <vt:lpstr>Franklin Gothic Book</vt: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王 芳华</cp:lastModifiedBy>
  <cp:revision>52</cp:revision>
  <dcterms:created xsi:type="dcterms:W3CDTF">2015-09-16T04:29:00Z</dcterms:created>
  <dcterms:modified xsi:type="dcterms:W3CDTF">2022-09-26T01:50:06Z</dcterms:modified>
  <cp:category>https://800sucai.taobao.com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