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305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300" r:id="rId16"/>
    <p:sldId id="298" r:id="rId17"/>
    <p:sldId id="301" r:id="rId18"/>
    <p:sldId id="302" r:id="rId19"/>
    <p:sldId id="304" r:id="rId20"/>
    <p:sldId id="303" r:id="rId21"/>
    <p:sldId id="28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63" d="100"/>
          <a:sy n="63" d="100"/>
        </p:scale>
        <p:origin x="948" y="52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芳华" userId="7c3c557c967ce635" providerId="LiveId" clId="{B63B16F7-A0E7-4E6F-9B93-907D446F2E88}"/>
    <pc:docChg chg="undo redo custSel addSld delSld modSld">
      <pc:chgData name="王 芳华" userId="7c3c557c967ce635" providerId="LiveId" clId="{B63B16F7-A0E7-4E6F-9B93-907D446F2E88}" dt="2021-09-19T04:19:25.197" v="243" actId="47"/>
      <pc:docMkLst>
        <pc:docMk/>
      </pc:docMkLst>
      <pc:sldChg chg="del">
        <pc:chgData name="王 芳华" userId="7c3c557c967ce635" providerId="LiveId" clId="{B63B16F7-A0E7-4E6F-9B93-907D446F2E88}" dt="2021-09-19T04:19:25.197" v="243" actId="47"/>
        <pc:sldMkLst>
          <pc:docMk/>
          <pc:sldMk cId="0" sldId="279"/>
        </pc:sldMkLst>
      </pc:sldChg>
      <pc:sldChg chg="modSp mod">
        <pc:chgData name="王 芳华" userId="7c3c557c967ce635" providerId="LiveId" clId="{B63B16F7-A0E7-4E6F-9B93-907D446F2E88}" dt="2021-09-19T04:11:55.712" v="230" actId="403"/>
        <pc:sldMkLst>
          <pc:docMk/>
          <pc:sldMk cId="3471519423" sldId="287"/>
        </pc:sldMkLst>
        <pc:spChg chg="mod">
          <ac:chgData name="王 芳华" userId="7c3c557c967ce635" providerId="LiveId" clId="{B63B16F7-A0E7-4E6F-9B93-907D446F2E88}" dt="2021-09-19T03:58:28.465" v="1" actId="20577"/>
          <ac:spMkLst>
            <pc:docMk/>
            <pc:sldMk cId="3471519423" sldId="287"/>
            <ac:spMk id="4" creationId="{00000000-0000-0000-0000-000000000000}"/>
          </ac:spMkLst>
        </pc:spChg>
        <pc:spChg chg="mod">
          <ac:chgData name="王 芳华" userId="7c3c557c967ce635" providerId="LiveId" clId="{B63B16F7-A0E7-4E6F-9B93-907D446F2E88}" dt="2021-09-19T03:58:57.727" v="2"/>
          <ac:spMkLst>
            <pc:docMk/>
            <pc:sldMk cId="3471519423" sldId="287"/>
            <ac:spMk id="5" creationId="{00000000-0000-0000-0000-000000000000}"/>
          </ac:spMkLst>
        </pc:spChg>
        <pc:spChg chg="mod">
          <ac:chgData name="王 芳华" userId="7c3c557c967ce635" providerId="LiveId" clId="{B63B16F7-A0E7-4E6F-9B93-907D446F2E88}" dt="2021-09-19T03:59:11.367" v="3"/>
          <ac:spMkLst>
            <pc:docMk/>
            <pc:sldMk cId="3471519423" sldId="287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1:55.712" v="230" actId="403"/>
          <ac:spMkLst>
            <pc:docMk/>
            <pc:sldMk cId="3471519423" sldId="287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1:46.239" v="35" actId="20577"/>
        <pc:sldMkLst>
          <pc:docMk/>
          <pc:sldMk cId="392657443" sldId="288"/>
        </pc:sldMkLst>
        <pc:spChg chg="mod">
          <ac:chgData name="王 芳华" userId="7c3c557c967ce635" providerId="LiveId" clId="{B63B16F7-A0E7-4E6F-9B93-907D446F2E88}" dt="2021-09-19T04:01:46.239" v="35" actId="20577"/>
          <ac:spMkLst>
            <pc:docMk/>
            <pc:sldMk cId="392657443" sldId="288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6.451" v="17" actId="47"/>
        <pc:sldMkLst>
          <pc:docMk/>
          <pc:sldMk cId="4153138036" sldId="288"/>
        </pc:sldMkLst>
      </pc:sldChg>
      <pc:sldChg chg="del">
        <pc:chgData name="王 芳华" userId="7c3c557c967ce635" providerId="LiveId" clId="{B63B16F7-A0E7-4E6F-9B93-907D446F2E88}" dt="2021-09-19T04:00:33.441" v="25" actId="47"/>
        <pc:sldMkLst>
          <pc:docMk/>
          <pc:sldMk cId="1160281194" sldId="289"/>
        </pc:sldMkLst>
      </pc:sldChg>
      <pc:sldChg chg="modSp add mod">
        <pc:chgData name="王 芳华" userId="7c3c557c967ce635" providerId="LiveId" clId="{B63B16F7-A0E7-4E6F-9B93-907D446F2E88}" dt="2021-09-19T04:02:29.984" v="46" actId="20577"/>
        <pc:sldMkLst>
          <pc:docMk/>
          <pc:sldMk cId="2014182946" sldId="289"/>
        </pc:sldMkLst>
        <pc:spChg chg="mod">
          <ac:chgData name="王 芳华" userId="7c3c557c967ce635" providerId="LiveId" clId="{B63B16F7-A0E7-4E6F-9B93-907D446F2E88}" dt="2021-09-19T04:02:29.984" v="46" actId="20577"/>
          <ac:spMkLst>
            <pc:docMk/>
            <pc:sldMk cId="2014182946" sldId="289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3:24.882" v="62" actId="1076"/>
        <pc:sldMkLst>
          <pc:docMk/>
          <pc:sldMk cId="2363971894" sldId="290"/>
        </pc:sldMkLst>
        <pc:spChg chg="mod">
          <ac:chgData name="王 芳华" userId="7c3c557c967ce635" providerId="LiveId" clId="{B63B16F7-A0E7-4E6F-9B93-907D446F2E88}" dt="2021-09-19T04:03:20.486" v="61" actId="1076"/>
          <ac:spMkLst>
            <pc:docMk/>
            <pc:sldMk cId="2363971894" sldId="290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3:24.882" v="62" actId="1076"/>
          <ac:spMkLst>
            <pc:docMk/>
            <pc:sldMk cId="2363971894" sldId="290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7.228" v="18" actId="47"/>
        <pc:sldMkLst>
          <pc:docMk/>
          <pc:sldMk cId="3126700555" sldId="290"/>
        </pc:sldMkLst>
      </pc:sldChg>
      <pc:sldChg chg="del">
        <pc:chgData name="王 芳华" userId="7c3c557c967ce635" providerId="LiveId" clId="{B63B16F7-A0E7-4E6F-9B93-907D446F2E88}" dt="2021-09-19T04:00:28.613" v="20" actId="47"/>
        <pc:sldMkLst>
          <pc:docMk/>
          <pc:sldMk cId="56427439" sldId="291"/>
        </pc:sldMkLst>
      </pc:sldChg>
      <pc:sldChg chg="addSp delSp modSp add mod">
        <pc:chgData name="王 芳华" userId="7c3c557c967ce635" providerId="LiveId" clId="{B63B16F7-A0E7-4E6F-9B93-907D446F2E88}" dt="2021-09-19T04:04:09.402" v="68" actId="22"/>
        <pc:sldMkLst>
          <pc:docMk/>
          <pc:sldMk cId="67450260" sldId="291"/>
        </pc:sldMkLst>
        <pc:spChg chg="add del">
          <ac:chgData name="王 芳华" userId="7c3c557c967ce635" providerId="LiveId" clId="{B63B16F7-A0E7-4E6F-9B93-907D446F2E88}" dt="2021-09-19T04:04:09.402" v="68" actId="22"/>
          <ac:spMkLst>
            <pc:docMk/>
            <pc:sldMk cId="67450260" sldId="291"/>
            <ac:spMk id="7" creationId="{7D414593-3DA3-4F41-B03B-9D624B618E51}"/>
          </ac:spMkLst>
        </pc:spChg>
        <pc:spChg chg="mod">
          <ac:chgData name="王 芳华" userId="7c3c557c967ce635" providerId="LiveId" clId="{B63B16F7-A0E7-4E6F-9B93-907D446F2E88}" dt="2021-09-19T04:03:46.033" v="65" actId="1076"/>
          <ac:spMkLst>
            <pc:docMk/>
            <pc:sldMk cId="67450260" sldId="291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4:01.189" v="66"/>
          <ac:spMkLst>
            <pc:docMk/>
            <pc:sldMk cId="67450260" sldId="291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7.889" v="19" actId="47"/>
        <pc:sldMkLst>
          <pc:docMk/>
          <pc:sldMk cId="3135115251" sldId="292"/>
        </pc:sldMkLst>
      </pc:sldChg>
      <pc:sldChg chg="modSp add mod">
        <pc:chgData name="王 芳华" userId="7c3c557c967ce635" providerId="LiveId" clId="{B63B16F7-A0E7-4E6F-9B93-907D446F2E88}" dt="2021-09-19T04:04:58.031" v="83" actId="20577"/>
        <pc:sldMkLst>
          <pc:docMk/>
          <pc:sldMk cId="3574648470" sldId="292"/>
        </pc:sldMkLst>
        <pc:spChg chg="mod">
          <ac:chgData name="王 芳华" userId="7c3c557c967ce635" providerId="LiveId" clId="{B63B16F7-A0E7-4E6F-9B93-907D446F2E88}" dt="2021-09-19T04:04:58.031" v="83" actId="20577"/>
          <ac:spMkLst>
            <pc:docMk/>
            <pc:sldMk cId="3574648470" sldId="292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5:40.006" v="88" actId="20577"/>
        <pc:sldMkLst>
          <pc:docMk/>
          <pc:sldMk cId="2230385098" sldId="293"/>
        </pc:sldMkLst>
        <pc:spChg chg="mod">
          <ac:chgData name="王 芳华" userId="7c3c557c967ce635" providerId="LiveId" clId="{B63B16F7-A0E7-4E6F-9B93-907D446F2E88}" dt="2021-09-19T04:05:17.812" v="86" actId="120"/>
          <ac:spMkLst>
            <pc:docMk/>
            <pc:sldMk cId="2230385098" sldId="293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5:40.006" v="88" actId="20577"/>
          <ac:spMkLst>
            <pc:docMk/>
            <pc:sldMk cId="2230385098" sldId="293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29.346" v="21" actId="47"/>
        <pc:sldMkLst>
          <pc:docMk/>
          <pc:sldMk cId="2292224950" sldId="293"/>
        </pc:sldMkLst>
      </pc:sldChg>
      <pc:sldChg chg="modSp add mod">
        <pc:chgData name="王 芳华" userId="7c3c557c967ce635" providerId="LiveId" clId="{B63B16F7-A0E7-4E6F-9B93-907D446F2E88}" dt="2021-09-19T04:06:55.949" v="169" actId="1076"/>
        <pc:sldMkLst>
          <pc:docMk/>
          <pc:sldMk cId="1065455690" sldId="294"/>
        </pc:sldMkLst>
        <pc:spChg chg="mod">
          <ac:chgData name="王 芳华" userId="7c3c557c967ce635" providerId="LiveId" clId="{B63B16F7-A0E7-4E6F-9B93-907D446F2E88}" dt="2021-09-19T04:06:55.949" v="169" actId="1076"/>
          <ac:spMkLst>
            <pc:docMk/>
            <pc:sldMk cId="1065455690" sldId="294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6:52.508" v="168" actId="1076"/>
          <ac:spMkLst>
            <pc:docMk/>
            <pc:sldMk cId="1065455690" sldId="294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30.033" v="22" actId="47"/>
        <pc:sldMkLst>
          <pc:docMk/>
          <pc:sldMk cId="1872712991" sldId="294"/>
        </pc:sldMkLst>
      </pc:sldChg>
      <pc:sldChg chg="del">
        <pc:chgData name="王 芳华" userId="7c3c557c967ce635" providerId="LiveId" clId="{B63B16F7-A0E7-4E6F-9B93-907D446F2E88}" dt="2021-09-19T04:00:30.957" v="23" actId="47"/>
        <pc:sldMkLst>
          <pc:docMk/>
          <pc:sldMk cId="938268449" sldId="295"/>
        </pc:sldMkLst>
      </pc:sldChg>
      <pc:sldChg chg="modSp add mod">
        <pc:chgData name="王 芳华" userId="7c3c557c967ce635" providerId="LiveId" clId="{B63B16F7-A0E7-4E6F-9B93-907D446F2E88}" dt="2021-09-19T04:07:43.143" v="182"/>
        <pc:sldMkLst>
          <pc:docMk/>
          <pc:sldMk cId="3255740140" sldId="295"/>
        </pc:sldMkLst>
        <pc:spChg chg="mod">
          <ac:chgData name="王 芳华" userId="7c3c557c967ce635" providerId="LiveId" clId="{B63B16F7-A0E7-4E6F-9B93-907D446F2E88}" dt="2021-09-19T04:07:08.124" v="172" actId="20577"/>
          <ac:spMkLst>
            <pc:docMk/>
            <pc:sldMk cId="3255740140" sldId="295"/>
            <ac:spMk id="4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13.257" v="180" actId="20577"/>
          <ac:spMkLst>
            <pc:docMk/>
            <pc:sldMk cId="3255740140" sldId="295"/>
            <ac:spMk id="5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31.976" v="181"/>
          <ac:spMkLst>
            <pc:docMk/>
            <pc:sldMk cId="3255740140" sldId="295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07:43.143" v="182"/>
          <ac:spMkLst>
            <pc:docMk/>
            <pc:sldMk cId="3255740140" sldId="295"/>
            <ac:spMk id="9" creationId="{00000000-0000-0000-0000-000000000000}"/>
          </ac:spMkLst>
        </pc:spChg>
      </pc:sldChg>
      <pc:sldChg chg="del">
        <pc:chgData name="王 芳华" userId="7c3c557c967ce635" providerId="LiveId" clId="{B63B16F7-A0E7-4E6F-9B93-907D446F2E88}" dt="2021-09-19T04:00:31.709" v="24" actId="47"/>
        <pc:sldMkLst>
          <pc:docMk/>
          <pc:sldMk cId="280083768" sldId="296"/>
        </pc:sldMkLst>
      </pc:sldChg>
      <pc:sldChg chg="modSp add mod">
        <pc:chgData name="王 芳华" userId="7c3c557c967ce635" providerId="LiveId" clId="{B63B16F7-A0E7-4E6F-9B93-907D446F2E88}" dt="2021-09-19T04:08:13.568" v="184"/>
        <pc:sldMkLst>
          <pc:docMk/>
          <pc:sldMk cId="814704102" sldId="296"/>
        </pc:sldMkLst>
        <pc:spChg chg="mod">
          <ac:chgData name="王 芳华" userId="7c3c557c967ce635" providerId="LiveId" clId="{B63B16F7-A0E7-4E6F-9B93-907D446F2E88}" dt="2021-09-19T04:08:13.568" v="184"/>
          <ac:spMkLst>
            <pc:docMk/>
            <pc:sldMk cId="814704102" sldId="296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8:42.453" v="188"/>
        <pc:sldMkLst>
          <pc:docMk/>
          <pc:sldMk cId="3921379011" sldId="297"/>
        </pc:sldMkLst>
        <pc:spChg chg="mod">
          <ac:chgData name="王 芳华" userId="7c3c557c967ce635" providerId="LiveId" clId="{B63B16F7-A0E7-4E6F-9B93-907D446F2E88}" dt="2021-09-19T04:08:42.453" v="188"/>
          <ac:spMkLst>
            <pc:docMk/>
            <pc:sldMk cId="3921379011" sldId="297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09:52.806" v="206"/>
        <pc:sldMkLst>
          <pc:docMk/>
          <pc:sldMk cId="2969600960" sldId="298"/>
        </pc:sldMkLst>
        <pc:spChg chg="mod">
          <ac:chgData name="王 芳华" userId="7c3c557c967ce635" providerId="LiveId" clId="{B63B16F7-A0E7-4E6F-9B93-907D446F2E88}" dt="2021-09-19T04:09:52.806" v="206"/>
          <ac:spMkLst>
            <pc:docMk/>
            <pc:sldMk cId="2969600960" sldId="298"/>
            <ac:spMk id="9" creationId="{00000000-0000-0000-0000-000000000000}"/>
          </ac:spMkLst>
        </pc:spChg>
      </pc:sldChg>
      <pc:sldChg chg="add del">
        <pc:chgData name="王 芳华" userId="7c3c557c967ce635" providerId="LiveId" clId="{B63B16F7-A0E7-4E6F-9B93-907D446F2E88}" dt="2021-09-19T04:12:42.502" v="235" actId="47"/>
        <pc:sldMkLst>
          <pc:docMk/>
          <pc:sldMk cId="564394101" sldId="299"/>
        </pc:sldMkLst>
      </pc:sldChg>
      <pc:sldChg chg="modSp add mod">
        <pc:chgData name="王 芳华" userId="7c3c557c967ce635" providerId="LiveId" clId="{B63B16F7-A0E7-4E6F-9B93-907D446F2E88}" dt="2021-09-19T04:09:12.061" v="198" actId="20577"/>
        <pc:sldMkLst>
          <pc:docMk/>
          <pc:sldMk cId="1740579627" sldId="300"/>
        </pc:sldMkLst>
        <pc:spChg chg="mod">
          <ac:chgData name="王 芳华" userId="7c3c557c967ce635" providerId="LiveId" clId="{B63B16F7-A0E7-4E6F-9B93-907D446F2E88}" dt="2021-09-19T04:09:12.061" v="198" actId="20577"/>
          <ac:spMkLst>
            <pc:docMk/>
            <pc:sldMk cId="1740579627" sldId="300"/>
            <ac:spMk id="9" creationId="{00000000-0000-0000-0000-000000000000}"/>
          </ac:spMkLst>
        </pc:spChg>
      </pc:sldChg>
      <pc:sldChg chg="addSp delSp modSp add mod">
        <pc:chgData name="王 芳华" userId="7c3c557c967ce635" providerId="LiveId" clId="{B63B16F7-A0E7-4E6F-9B93-907D446F2E88}" dt="2021-09-19T04:11:44.034" v="228" actId="20577"/>
        <pc:sldMkLst>
          <pc:docMk/>
          <pc:sldMk cId="3655993494" sldId="301"/>
        </pc:sldMkLst>
        <pc:spChg chg="add del">
          <ac:chgData name="王 芳华" userId="7c3c557c967ce635" providerId="LiveId" clId="{B63B16F7-A0E7-4E6F-9B93-907D446F2E88}" dt="2021-09-19T04:10:23.302" v="211" actId="22"/>
          <ac:spMkLst>
            <pc:docMk/>
            <pc:sldMk cId="3655993494" sldId="301"/>
            <ac:spMk id="7" creationId="{21C0338C-1D6B-4453-8EBC-DD387AA66D0F}"/>
          </ac:spMkLst>
        </pc:spChg>
        <pc:spChg chg="mod">
          <ac:chgData name="王 芳华" userId="7c3c557c967ce635" providerId="LiveId" clId="{B63B16F7-A0E7-4E6F-9B93-907D446F2E88}" dt="2021-09-19T04:10:19.025" v="209" actId="20577"/>
          <ac:spMkLst>
            <pc:docMk/>
            <pc:sldMk cId="3655993494" sldId="301"/>
            <ac:spMk id="9" creationId="{00000000-0000-0000-0000-000000000000}"/>
          </ac:spMkLst>
        </pc:spChg>
        <pc:spChg chg="add mod">
          <ac:chgData name="王 芳华" userId="7c3c557c967ce635" providerId="LiveId" clId="{B63B16F7-A0E7-4E6F-9B93-907D446F2E88}" dt="2021-09-19T04:11:44.034" v="228" actId="20577"/>
          <ac:spMkLst>
            <pc:docMk/>
            <pc:sldMk cId="3655993494" sldId="301"/>
            <ac:spMk id="10" creationId="{EF8A4A11-69F6-4623-BC11-952E6721DF96}"/>
          </ac:spMkLst>
        </pc:spChg>
      </pc:sldChg>
      <pc:sldChg chg="modSp add mod">
        <pc:chgData name="王 芳华" userId="7c3c557c967ce635" providerId="LiveId" clId="{B63B16F7-A0E7-4E6F-9B93-907D446F2E88}" dt="2021-09-19T04:12:35.757" v="234"/>
        <pc:sldMkLst>
          <pc:docMk/>
          <pc:sldMk cId="413769863" sldId="302"/>
        </pc:sldMkLst>
        <pc:spChg chg="mod">
          <ac:chgData name="王 芳华" userId="7c3c557c967ce635" providerId="LiveId" clId="{B63B16F7-A0E7-4E6F-9B93-907D446F2E88}" dt="2021-09-19T04:12:23.230" v="233"/>
          <ac:spMkLst>
            <pc:docMk/>
            <pc:sldMk cId="413769863" sldId="302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2:35.757" v="234"/>
          <ac:spMkLst>
            <pc:docMk/>
            <pc:sldMk cId="413769863" sldId="302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13:47.186" v="241"/>
        <pc:sldMkLst>
          <pc:docMk/>
          <pc:sldMk cId="2767481273" sldId="303"/>
        </pc:sldMkLst>
        <pc:spChg chg="mod">
          <ac:chgData name="王 芳华" userId="7c3c557c967ce635" providerId="LiveId" clId="{B63B16F7-A0E7-4E6F-9B93-907D446F2E88}" dt="2021-09-19T04:13:47.186" v="241"/>
          <ac:spMkLst>
            <pc:docMk/>
            <pc:sldMk cId="2767481273" sldId="303"/>
            <ac:spMk id="8" creationId="{00000000-0000-0000-0000-000000000000}"/>
          </ac:spMkLst>
        </pc:spChg>
        <pc:spChg chg="mod">
          <ac:chgData name="王 芳华" userId="7c3c557c967ce635" providerId="LiveId" clId="{B63B16F7-A0E7-4E6F-9B93-907D446F2E88}" dt="2021-09-19T04:13:42.818" v="240" actId="21"/>
          <ac:spMkLst>
            <pc:docMk/>
            <pc:sldMk cId="2767481273" sldId="303"/>
            <ac:spMk id="9" creationId="{00000000-0000-0000-0000-000000000000}"/>
          </ac:spMkLst>
        </pc:spChg>
      </pc:sldChg>
      <pc:sldChg chg="modSp add mod">
        <pc:chgData name="王 芳华" userId="7c3c557c967ce635" providerId="LiveId" clId="{B63B16F7-A0E7-4E6F-9B93-907D446F2E88}" dt="2021-09-19T04:13:10.215" v="238"/>
        <pc:sldMkLst>
          <pc:docMk/>
          <pc:sldMk cId="1260708787" sldId="304"/>
        </pc:sldMkLst>
        <pc:spChg chg="mod">
          <ac:chgData name="王 芳华" userId="7c3c557c967ce635" providerId="LiveId" clId="{B63B16F7-A0E7-4E6F-9B93-907D446F2E88}" dt="2021-09-19T04:13:10.215" v="238"/>
          <ac:spMkLst>
            <pc:docMk/>
            <pc:sldMk cId="1260708787" sldId="304"/>
            <ac:spMk id="9" creationId="{00000000-0000-0000-0000-000000000000}"/>
          </ac:spMkLst>
        </pc:spChg>
      </pc:sldChg>
      <pc:sldChg chg="add">
        <pc:chgData name="王 芳华" userId="7c3c557c967ce635" providerId="LiveId" clId="{B63B16F7-A0E7-4E6F-9B93-907D446F2E88}" dt="2021-09-19T04:19:23.351" v="242"/>
        <pc:sldMkLst>
          <pc:docMk/>
          <pc:sldMk cId="0" sldId="305"/>
        </pc:sldMkLst>
      </pc:sldChg>
    </pc:docChg>
  </pc:docChgLst>
  <pc:docChgLst>
    <pc:chgData name="王 芳华" userId="7c3c557c967ce635" providerId="LiveId" clId="{F5BDBD47-C743-40B3-9270-E5B646C39572}"/>
    <pc:docChg chg="modSld">
      <pc:chgData name="王 芳华" userId="7c3c557c967ce635" providerId="LiveId" clId="{F5BDBD47-C743-40B3-9270-E5B646C39572}" dt="2021-12-20T00:59:29.177" v="4" actId="20577"/>
      <pc:docMkLst>
        <pc:docMk/>
      </pc:docMkLst>
      <pc:sldChg chg="modSp mod">
        <pc:chgData name="王 芳华" userId="7c3c557c967ce635" providerId="LiveId" clId="{F5BDBD47-C743-40B3-9270-E5B646C39572}" dt="2021-12-20T00:59:29.177" v="4" actId="20577"/>
        <pc:sldMkLst>
          <pc:docMk/>
          <pc:sldMk cId="2230385098" sldId="293"/>
        </pc:sldMkLst>
        <pc:spChg chg="mod">
          <ac:chgData name="王 芳华" userId="7c3c557c967ce635" providerId="LiveId" clId="{F5BDBD47-C743-40B3-9270-E5B646C39572}" dt="2021-12-20T00:59:29.177" v="4" actId="20577"/>
          <ac:spMkLst>
            <pc:docMk/>
            <pc:sldMk cId="2230385098" sldId="293"/>
            <ac:spMk id="8" creationId="{00000000-0000-0000-0000-000000000000}"/>
          </ac:spMkLst>
        </pc:spChg>
      </pc:sldChg>
    </pc:docChg>
  </pc:docChgLst>
  <pc:docChgLst>
    <pc:chgData name="王 芳华" userId="7c3c557c967ce635" providerId="LiveId" clId="{D9C232F7-1400-48C0-BADC-049A7397DD70}"/>
    <pc:docChg chg="modSld">
      <pc:chgData name="王 芳华" userId="7c3c557c967ce635" providerId="LiveId" clId="{D9C232F7-1400-48C0-BADC-049A7397DD70}" dt="2021-11-20T04:47:48.988" v="29" actId="20577"/>
      <pc:docMkLst>
        <pc:docMk/>
      </pc:docMkLst>
      <pc:sldChg chg="modSp mod">
        <pc:chgData name="王 芳华" userId="7c3c557c967ce635" providerId="LiveId" clId="{D9C232F7-1400-48C0-BADC-049A7397DD70}" dt="2021-11-20T04:46:42.319" v="24" actId="20577"/>
        <pc:sldMkLst>
          <pc:docMk/>
          <pc:sldMk cId="2014182946" sldId="289"/>
        </pc:sldMkLst>
        <pc:spChg chg="mod">
          <ac:chgData name="王 芳华" userId="7c3c557c967ce635" providerId="LiveId" clId="{D9C232F7-1400-48C0-BADC-049A7397DD70}" dt="2021-11-20T04:46:42.319" v="24" actId="20577"/>
          <ac:spMkLst>
            <pc:docMk/>
            <pc:sldMk cId="2014182946" sldId="289"/>
            <ac:spMk id="9" creationId="{00000000-0000-0000-0000-000000000000}"/>
          </ac:spMkLst>
        </pc:spChg>
      </pc:sldChg>
      <pc:sldChg chg="modSp mod">
        <pc:chgData name="王 芳华" userId="7c3c557c967ce635" providerId="LiveId" clId="{D9C232F7-1400-48C0-BADC-049A7397DD70}" dt="2021-11-20T04:47:48.988" v="29" actId="20577"/>
        <pc:sldMkLst>
          <pc:docMk/>
          <pc:sldMk cId="3921379011" sldId="297"/>
        </pc:sldMkLst>
        <pc:spChg chg="mod">
          <ac:chgData name="王 芳华" userId="7c3c557c967ce635" providerId="LiveId" clId="{D9C232F7-1400-48C0-BADC-049A7397DD70}" dt="2021-11-20T04:47:48.988" v="29" actId="20577"/>
          <ac:spMkLst>
            <pc:docMk/>
            <pc:sldMk cId="3921379011" sldId="297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2021/12/20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3488984" y="1579653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 一 考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337853"/>
            <a:ext cx="10740789" cy="177517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algn="ctr">
              <a:lnSpc>
                <a:spcPct val="130000"/>
              </a:lnSpc>
              <a:defRPr/>
            </a:pP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如何对老年糖尿病患者进行心理护理？</a:t>
            </a:r>
          </a:p>
        </p:txBody>
      </p:sp>
    </p:spTree>
    <p:extLst>
      <p:ext uri="{BB962C8B-B14F-4D97-AF65-F5344CB8AC3E}">
        <p14:creationId xmlns:p14="http://schemas.microsoft.com/office/powerpoint/2010/main" val="1065455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（一）老年高血压的定义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高血压是最常见的慢性病，也是心脑血管病最主要的危险因素。老年性高血压是指年龄大于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岁，在未使用降压药的情况下，血压值持续或非同日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次以上超过标准血压，即收缩压≥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140mmHg(18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6kPa)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和（或）舒张压≥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90mmHg(12kPa)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者。既往有高血压，服用降压药物，血压正常者仍为高血压患者。</a:t>
            </a:r>
          </a:p>
        </p:txBody>
      </p:sp>
    </p:spTree>
    <p:extLst>
      <p:ext uri="{BB962C8B-B14F-4D97-AF65-F5344CB8AC3E}">
        <p14:creationId xmlns:p14="http://schemas.microsoft.com/office/powerpoint/2010/main" val="3255740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（二）影响因素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遗传因素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精神和环境因素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年龄因素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生活习惯因素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药物的影响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其他疾病的影响</a:t>
            </a:r>
          </a:p>
        </p:txBody>
      </p:sp>
    </p:spTree>
    <p:extLst>
      <p:ext uri="{BB962C8B-B14F-4D97-AF65-F5344CB8AC3E}">
        <p14:creationId xmlns:p14="http://schemas.microsoft.com/office/powerpoint/2010/main" val="814704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（三）临床表现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收缩压增高，脉压增大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血压波动大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血压昼夜节律异常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诊室高血压</a:t>
            </a:r>
          </a:p>
        </p:txBody>
      </p:sp>
    </p:spTree>
    <p:extLst>
      <p:ext uri="{BB962C8B-B14F-4D97-AF65-F5344CB8AC3E}">
        <p14:creationId xmlns:p14="http://schemas.microsoft.com/office/powerpoint/2010/main" val="3921379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（三）临床表现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诊室高血压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又称“白大衣高血压”，指患者就诊时由医生或护士在诊室内所测血压收缩压≥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140mmHg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，或舒张压≥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90mmHg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，而在家中自测血压或动态血压监测不高的现象。</a:t>
            </a:r>
          </a:p>
        </p:txBody>
      </p:sp>
    </p:spTree>
    <p:extLst>
      <p:ext uri="{BB962C8B-B14F-4D97-AF65-F5344CB8AC3E}">
        <p14:creationId xmlns:p14="http://schemas.microsoft.com/office/powerpoint/2010/main" val="1740579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（四）并发症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心脏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肾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视网膜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（五）评估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评估老年高血压的发生原因，患者血压及一般资料。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观察患者的情绪和行为，并应用问卷评估其心理状态，了解近期生活事件对病人的影响。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9600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一、认识老年高血压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F8A4A11-69F6-4623-BC11-952E6721DF96}"/>
              </a:ext>
            </a:extLst>
          </p:cNvPr>
          <p:cNvSpPr txBox="1"/>
          <p:nvPr/>
        </p:nvSpPr>
        <p:spPr>
          <a:xfrm>
            <a:off x="627797" y="2287571"/>
            <a:ext cx="10740788" cy="30282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/>
              <a:t>（六）对症护理</a:t>
            </a:r>
          </a:p>
          <a:p>
            <a:pPr>
              <a:lnSpc>
                <a:spcPct val="150000"/>
              </a:lnSpc>
            </a:pPr>
            <a:r>
              <a:rPr lang="en-US" altLang="zh-CN" sz="2800" dirty="0"/>
              <a:t>1.</a:t>
            </a:r>
            <a:r>
              <a:rPr lang="zh-CN" altLang="en-US" sz="2800" dirty="0"/>
              <a:t>饮食护理</a:t>
            </a:r>
          </a:p>
          <a:p>
            <a:pPr>
              <a:lnSpc>
                <a:spcPct val="150000"/>
              </a:lnSpc>
            </a:pPr>
            <a:r>
              <a:rPr lang="en-US" altLang="zh-CN" sz="2800" dirty="0"/>
              <a:t>2.</a:t>
            </a:r>
            <a:r>
              <a:rPr lang="zh-CN" altLang="en-US" sz="2800" dirty="0"/>
              <a:t>行为塑造</a:t>
            </a:r>
          </a:p>
          <a:p>
            <a:pPr>
              <a:lnSpc>
                <a:spcPct val="150000"/>
              </a:lnSpc>
            </a:pPr>
            <a:r>
              <a:rPr lang="en-US" altLang="zh-CN" sz="2800" dirty="0"/>
              <a:t>3.</a:t>
            </a:r>
            <a:r>
              <a:rPr lang="zh-CN" altLang="en-US" sz="2800" dirty="0"/>
              <a:t>用药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护理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用药护理是高血压控制的关键环节，口服降压药需要遵从医生的指导，有规律地用药能够有效控制血压。</a:t>
            </a:r>
          </a:p>
        </p:txBody>
      </p:sp>
    </p:spTree>
    <p:extLst>
      <p:ext uri="{BB962C8B-B14F-4D97-AF65-F5344CB8AC3E}">
        <p14:creationId xmlns:p14="http://schemas.microsoft.com/office/powerpoint/2010/main" val="3655993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二、老年高血压的心理护理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（一）老年高血压患者心理特点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紧张、焦虑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悲观、恐惧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否认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依赖心理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69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二、老年高血压的心理护理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（二）心理护理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减轻应激源刺激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正确认知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自我调节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积极有效的沟通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心理支持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不良情绪疏导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07087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三、促进心身健康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（一）养成良好的行为习惯，有利于高血压的防治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（二）举办讲座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（三）每日监测血压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（四）合理膳食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（五）适度运动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48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70496" y="3507651"/>
            <a:ext cx="4671296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45257" y="3511700"/>
            <a:ext cx="758857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66716" y="1985438"/>
            <a:ext cx="7013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项目六 老年心身健康与心理护理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MH_Entry_2">
            <a:extLst>
              <a:ext uri="{FF2B5EF4-FFF2-40B4-BE49-F238E27FC236}">
                <a16:creationId xmlns:a16="http://schemas.microsoft.com/office/drawing/2014/main" id="{63FBC9F8-43D6-4E24-81BD-A02AA4FE15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05607" y="4535412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6" name="MH_Number_2">
            <a:extLst>
              <a:ext uri="{FF2B5EF4-FFF2-40B4-BE49-F238E27FC236}">
                <a16:creationId xmlns:a16="http://schemas.microsoft.com/office/drawing/2014/main" id="{EB2729C3-AD3A-457B-8AF6-045C94A1D03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47495" y="4535778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7" name="MH_Entry_2">
            <a:extLst>
              <a:ext uri="{FF2B5EF4-FFF2-40B4-BE49-F238E27FC236}">
                <a16:creationId xmlns:a16="http://schemas.microsoft.com/office/drawing/2014/main" id="{9E61E8EF-7F10-497C-B04D-9FC10B3497A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205607" y="5559124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8" name="MH_Number_2">
            <a:extLst>
              <a:ext uri="{FF2B5EF4-FFF2-40B4-BE49-F238E27FC236}">
                <a16:creationId xmlns:a16="http://schemas.microsoft.com/office/drawing/2014/main" id="{F74529B6-069F-4C5B-A862-8AB9B4AD184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7495" y="5559490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一、认识老年糖尿病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（一）老年糖尿病的定义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糖尿病是由于胰岛素作用缺陷和（或）分泌缺陷而引起的以慢性血浆葡萄糖水平升高为特征的代谢疾病。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1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1999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WHO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与国际糖尿病联盟公布标准：空腹血浆血糖（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FPG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）≥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7.0mmol/L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126mg/dl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）；餐后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小时血浆血糖（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2hPG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）≥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11.1mmol/L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200mg/dl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具备以上两项者，即可诊断为糖尿病。老年人生理状态下糖耐量降低，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小时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PG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增高明显多余空腹血糖增高，因此，对老年人必须重视餐后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小时血糖的测定。国际上对于老年糖尿病的年龄划分尚不统一，国内多采用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1980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年联合国提出的年龄划分，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岁以上的糖尿病为老年糖尿病，老年糖尿病患者包括两大类：老年期起病的糖尿病和青壮年起病而延续至老年期者。</a:t>
            </a:r>
            <a:endParaRPr lang="en-US" altLang="zh-CN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51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一、认识老年糖尿病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（二）影响因素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可以归纳为两大类：生物环境因素和心理社会因素。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生物环境因素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）遗传因素（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）环境因素（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）其他因素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心理社会因素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）生活事件因素（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）人格特质（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）情绪因素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657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一、认识老年糖尿病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（三）临床表现及并发症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临床表现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）起病隐匿（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）低血糖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并发症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老年糖尿病并发症主要有：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）眼睛眼底视网膜病变（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）糖尿病肾病  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）周围神经病变  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）认知改变（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）感染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4182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42258" y="1266987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一、认识老年糖尿病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6502" y="1829329"/>
            <a:ext cx="10740789" cy="459506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（四）评估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了解老年人相关资料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评估老年人对糖尿病的了解程度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评估老年人身体健康状况。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（五）对症护理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饮食护理       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运动护理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用药护理（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）口服药指导（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）低血糖的护理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63971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二、老年糖尿病的心理护理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（一）老年糖尿病患者心理特点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焦虑和担忧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悲观和恐惧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否认和依赖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无价值感和孤独感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5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二、老年糖尿病的心理护理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（二）心理护理措施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心理护理日益受到重视，同运动疗法、饮食疗法一起被称为糖尿病的三大基础治疗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心理疏导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建立良好的护患关系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家庭社会支持</a:t>
            </a:r>
          </a:p>
          <a:p>
            <a:pPr>
              <a:lnSpc>
                <a:spcPct val="130000"/>
              </a:lnSpc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4648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797" y="1455766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三、促进心身健康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（一）加强糖尿病健康教育 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（二）预防和控制肥胖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（三）加强体育锻炼和体力活动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（四）多吃五谷杂粮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（五）控制饭量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（六）控制体重和定期体检</a:t>
            </a:r>
          </a:p>
        </p:txBody>
      </p:sp>
    </p:spTree>
    <p:extLst>
      <p:ext uri="{BB962C8B-B14F-4D97-AF65-F5344CB8AC3E}">
        <p14:creationId xmlns:p14="http://schemas.microsoft.com/office/powerpoint/2010/main" val="22303850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1092</Words>
  <Application>Microsoft Office PowerPoint</Application>
  <PresentationFormat>宽屏</PresentationFormat>
  <Paragraphs>149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宋体</vt:lpstr>
      <vt:lpstr>微软雅黑</vt:lpstr>
      <vt:lpstr>Arial</vt:lpstr>
      <vt:lpstr>Calibri</vt:lpstr>
      <vt:lpstr>Calibri Light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王 芳华</cp:lastModifiedBy>
  <cp:revision>45</cp:revision>
  <dcterms:created xsi:type="dcterms:W3CDTF">2015-09-16T04:29:00Z</dcterms:created>
  <dcterms:modified xsi:type="dcterms:W3CDTF">2021-12-20T00:59:31Z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