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297" r:id="rId4"/>
    <p:sldId id="287" r:id="rId5"/>
    <p:sldId id="290" r:id="rId6"/>
    <p:sldId id="292" r:id="rId7"/>
    <p:sldId id="291" r:id="rId8"/>
    <p:sldId id="293" r:id="rId9"/>
    <p:sldId id="294" r:id="rId10"/>
    <p:sldId id="295" r:id="rId11"/>
    <p:sldId id="296" r:id="rId12"/>
    <p:sldId id="289" r:id="rId13"/>
    <p:sldId id="28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127" d="100"/>
          <a:sy n="127" d="100"/>
        </p:scale>
        <p:origin x="204" y="126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王 芳华" userId="7c3c557c967ce635" providerId="LiveId" clId="{C1AA7659-3834-4A36-AD59-3F0BBC35928D}"/>
    <pc:docChg chg="undo custSel addSld delSld modSld">
      <pc:chgData name="王 芳华" userId="7c3c557c967ce635" providerId="LiveId" clId="{C1AA7659-3834-4A36-AD59-3F0BBC35928D}" dt="2021-09-19T03:57:26.782" v="407" actId="20577"/>
      <pc:docMkLst>
        <pc:docMk/>
      </pc:docMkLst>
      <pc:sldChg chg="delSp mod">
        <pc:chgData name="王 芳华" userId="7c3c557c967ce635" providerId="LiveId" clId="{C1AA7659-3834-4A36-AD59-3F0BBC35928D}" dt="2021-09-19T03:33:50.815" v="169" actId="478"/>
        <pc:sldMkLst>
          <pc:docMk/>
          <pc:sldMk cId="0" sldId="256"/>
        </pc:sldMkLst>
        <pc:picChg chg="del">
          <ac:chgData name="王 芳华" userId="7c3c557c967ce635" providerId="LiveId" clId="{C1AA7659-3834-4A36-AD59-3F0BBC35928D}" dt="2021-09-19T03:33:49.574" v="168" actId="478"/>
          <ac:picMkLst>
            <pc:docMk/>
            <pc:sldMk cId="0" sldId="256"/>
            <ac:picMk id="3" creationId="{00000000-0000-0000-0000-000000000000}"/>
          </ac:picMkLst>
        </pc:picChg>
        <pc:picChg chg="del">
          <ac:chgData name="王 芳华" userId="7c3c557c967ce635" providerId="LiveId" clId="{C1AA7659-3834-4A36-AD59-3F0BBC35928D}" dt="2021-09-19T03:33:50.815" v="169" actId="478"/>
          <ac:picMkLst>
            <pc:docMk/>
            <pc:sldMk cId="0" sldId="256"/>
            <ac:picMk id="26626" creationId="{00000000-0000-0000-0000-000000000000}"/>
          </ac:picMkLst>
        </pc:picChg>
      </pc:sldChg>
      <pc:sldChg chg="del">
        <pc:chgData name="王 芳华" userId="7c3c557c967ce635" providerId="LiveId" clId="{C1AA7659-3834-4A36-AD59-3F0BBC35928D}" dt="2021-09-19T03:24:37.734" v="132" actId="47"/>
        <pc:sldMkLst>
          <pc:docMk/>
          <pc:sldMk cId="0" sldId="259"/>
        </pc:sldMkLst>
      </pc:sldChg>
      <pc:sldChg chg="addSp delSp modSp mod">
        <pc:chgData name="王 芳华" userId="7c3c557c967ce635" providerId="LiveId" clId="{C1AA7659-3834-4A36-AD59-3F0BBC35928D}" dt="2021-09-19T03:35:55.713" v="173" actId="478"/>
        <pc:sldMkLst>
          <pc:docMk/>
          <pc:sldMk cId="0" sldId="279"/>
        </pc:sldMkLst>
        <pc:spChg chg="mod">
          <ac:chgData name="王 芳华" userId="7c3c557c967ce635" providerId="LiveId" clId="{C1AA7659-3834-4A36-AD59-3F0BBC35928D}" dt="2021-09-19T03:22:53.402" v="56" actId="20577"/>
          <ac:spMkLst>
            <pc:docMk/>
            <pc:sldMk cId="0" sldId="279"/>
            <ac:spMk id="5" creationId="{00000000-0000-0000-0000-000000000000}"/>
          </ac:spMkLst>
        </pc:spChg>
        <pc:spChg chg="mod">
          <ac:chgData name="王 芳华" userId="7c3c557c967ce635" providerId="LiveId" clId="{C1AA7659-3834-4A36-AD59-3F0BBC35928D}" dt="2021-09-19T03:23:56.554" v="97" actId="1035"/>
          <ac:spMkLst>
            <pc:docMk/>
            <pc:sldMk cId="0" sldId="279"/>
            <ac:spMk id="6" creationId="{00000000-0000-0000-0000-000000000000}"/>
          </ac:spMkLst>
        </pc:spChg>
        <pc:spChg chg="mod">
          <ac:chgData name="王 芳华" userId="7c3c557c967ce635" providerId="LiveId" clId="{C1AA7659-3834-4A36-AD59-3F0BBC35928D}" dt="2021-09-19T03:23:43.212" v="92" actId="14100"/>
          <ac:spMkLst>
            <pc:docMk/>
            <pc:sldMk cId="0" sldId="279"/>
            <ac:spMk id="7" creationId="{00000000-0000-0000-0000-000000000000}"/>
          </ac:spMkLst>
        </pc:spChg>
        <pc:spChg chg="mod">
          <ac:chgData name="王 芳华" userId="7c3c557c967ce635" providerId="LiveId" clId="{C1AA7659-3834-4A36-AD59-3F0BBC35928D}" dt="2021-09-19T03:35:55.074" v="172" actId="1076"/>
          <ac:spMkLst>
            <pc:docMk/>
            <pc:sldMk cId="0" sldId="279"/>
            <ac:spMk id="13" creationId="{00000000-0000-0000-0000-000000000000}"/>
          </ac:spMkLst>
        </pc:spChg>
        <pc:spChg chg="add mod">
          <ac:chgData name="王 芳华" userId="7c3c557c967ce635" providerId="LiveId" clId="{C1AA7659-3834-4A36-AD59-3F0BBC35928D}" dt="2021-09-19T03:24:10.933" v="117" actId="20577"/>
          <ac:spMkLst>
            <pc:docMk/>
            <pc:sldMk cId="0" sldId="279"/>
            <ac:spMk id="85" creationId="{63FBC9F8-43D6-4E24-81BD-A02AA4FE15A2}"/>
          </ac:spMkLst>
        </pc:spChg>
        <pc:spChg chg="add mod">
          <ac:chgData name="王 芳华" userId="7c3c557c967ce635" providerId="LiveId" clId="{C1AA7659-3834-4A36-AD59-3F0BBC35928D}" dt="2021-09-19T03:23:53.789" v="94" actId="1076"/>
          <ac:spMkLst>
            <pc:docMk/>
            <pc:sldMk cId="0" sldId="279"/>
            <ac:spMk id="86" creationId="{EB2729C3-AD3A-457B-8AF6-045C94A1D037}"/>
          </ac:spMkLst>
        </pc:spChg>
        <pc:spChg chg="add mod">
          <ac:chgData name="王 芳华" userId="7c3c557c967ce635" providerId="LiveId" clId="{C1AA7659-3834-4A36-AD59-3F0BBC35928D}" dt="2021-09-19T03:24:23.201" v="131" actId="20577"/>
          <ac:spMkLst>
            <pc:docMk/>
            <pc:sldMk cId="0" sldId="279"/>
            <ac:spMk id="87" creationId="{9E61E8EF-7F10-497C-B04D-9FC10B3497AA}"/>
          </ac:spMkLst>
        </pc:spChg>
        <pc:spChg chg="add mod">
          <ac:chgData name="王 芳华" userId="7c3c557c967ce635" providerId="LiveId" clId="{C1AA7659-3834-4A36-AD59-3F0BBC35928D}" dt="2021-09-19T03:24:18.417" v="119" actId="1076"/>
          <ac:spMkLst>
            <pc:docMk/>
            <pc:sldMk cId="0" sldId="279"/>
            <ac:spMk id="88" creationId="{F74529B6-069F-4C5B-A862-8AB9B4AD184F}"/>
          </ac:spMkLst>
        </pc:spChg>
        <pc:grpChg chg="add del">
          <ac:chgData name="王 芳华" userId="7c3c557c967ce635" providerId="LiveId" clId="{C1AA7659-3834-4A36-AD59-3F0BBC35928D}" dt="2021-09-19T03:35:55.713" v="173" actId="478"/>
          <ac:grpSpMkLst>
            <pc:docMk/>
            <pc:sldMk cId="0" sldId="279"/>
            <ac:grpSpMk id="14" creationId="{00000000-0000-0000-0000-000000000000}"/>
          </ac:grpSpMkLst>
        </pc:grpChg>
      </pc:sldChg>
      <pc:sldChg chg="addSp delSp modSp del mod">
        <pc:chgData name="王 芳华" userId="7c3c557c967ce635" providerId="LiveId" clId="{C1AA7659-3834-4A36-AD59-3F0BBC35928D}" dt="2021-09-19T03:47:01.773" v="246" actId="47"/>
        <pc:sldMkLst>
          <pc:docMk/>
          <pc:sldMk cId="0" sldId="280"/>
        </pc:sldMkLst>
        <pc:spChg chg="mod">
          <ac:chgData name="王 芳华" userId="7c3c557c967ce635" providerId="LiveId" clId="{C1AA7659-3834-4A36-AD59-3F0BBC35928D}" dt="2021-09-19T03:24:52.491" v="133"/>
          <ac:spMkLst>
            <pc:docMk/>
            <pc:sldMk cId="0" sldId="280"/>
            <ac:spMk id="5" creationId="{00000000-0000-0000-0000-000000000000}"/>
          </ac:spMkLst>
        </pc:spChg>
        <pc:spChg chg="mod">
          <ac:chgData name="王 芳华" userId="7c3c557c967ce635" providerId="LiveId" clId="{C1AA7659-3834-4A36-AD59-3F0BBC35928D}" dt="2021-09-19T03:42:15.889" v="205" actId="20577"/>
          <ac:spMkLst>
            <pc:docMk/>
            <pc:sldMk cId="0" sldId="280"/>
            <ac:spMk id="8" creationId="{00000000-0000-0000-0000-000000000000}"/>
          </ac:spMkLst>
        </pc:spChg>
        <pc:spChg chg="mod">
          <ac:chgData name="王 芳华" userId="7c3c557c967ce635" providerId="LiveId" clId="{C1AA7659-3834-4A36-AD59-3F0BBC35928D}" dt="2021-09-19T03:42:28.045" v="236" actId="20577"/>
          <ac:spMkLst>
            <pc:docMk/>
            <pc:sldMk cId="0" sldId="280"/>
            <ac:spMk id="9" creationId="{00000000-0000-0000-0000-000000000000}"/>
          </ac:spMkLst>
        </pc:spChg>
        <pc:picChg chg="add del mod">
          <ac:chgData name="王 芳华" userId="7c3c557c967ce635" providerId="LiveId" clId="{C1AA7659-3834-4A36-AD59-3F0BBC35928D}" dt="2021-09-19T03:46:59.204" v="245" actId="478"/>
          <ac:picMkLst>
            <pc:docMk/>
            <pc:sldMk cId="0" sldId="280"/>
            <ac:picMk id="3" creationId="{266EF2E1-14F8-417A-BB2E-F3D6F940E337}"/>
          </ac:picMkLst>
        </pc:picChg>
        <pc:picChg chg="add del mod">
          <ac:chgData name="王 芳华" userId="7c3c557c967ce635" providerId="LiveId" clId="{C1AA7659-3834-4A36-AD59-3F0BBC35928D}" dt="2021-09-19T03:39:19.899" v="179" actId="21"/>
          <ac:picMkLst>
            <pc:docMk/>
            <pc:sldMk cId="0" sldId="280"/>
            <ac:picMk id="7" creationId="{0D354C87-C2C3-47D4-A955-7DF7A517A788}"/>
          </ac:picMkLst>
        </pc:picChg>
        <pc:picChg chg="add del mod">
          <ac:chgData name="王 芳华" userId="7c3c557c967ce635" providerId="LiveId" clId="{C1AA7659-3834-4A36-AD59-3F0BBC35928D}" dt="2021-09-19T03:39:19.899" v="179" actId="21"/>
          <ac:picMkLst>
            <pc:docMk/>
            <pc:sldMk cId="0" sldId="280"/>
            <ac:picMk id="11" creationId="{F6EA43C9-4B8C-4142-9ACA-6DDD9A0469A6}"/>
          </ac:picMkLst>
        </pc:picChg>
        <pc:picChg chg="add del mod">
          <ac:chgData name="王 芳华" userId="7c3c557c967ce635" providerId="LiveId" clId="{C1AA7659-3834-4A36-AD59-3F0BBC35928D}" dt="2021-09-19T03:39:19.899" v="179" actId="21"/>
          <ac:picMkLst>
            <pc:docMk/>
            <pc:sldMk cId="0" sldId="280"/>
            <ac:picMk id="13" creationId="{D3CBED8F-4E38-4253-A6B1-330BC8586604}"/>
          </ac:picMkLst>
        </pc:picChg>
        <pc:picChg chg="add del mod">
          <ac:chgData name="王 芳华" userId="7c3c557c967ce635" providerId="LiveId" clId="{C1AA7659-3834-4A36-AD59-3F0BBC35928D}" dt="2021-09-19T03:39:19.899" v="179" actId="21"/>
          <ac:picMkLst>
            <pc:docMk/>
            <pc:sldMk cId="0" sldId="280"/>
            <ac:picMk id="15" creationId="{C68D3132-7FE4-465B-9F6D-FA6B7CC2CE68}"/>
          </ac:picMkLst>
        </pc:picChg>
        <pc:picChg chg="add del mod">
          <ac:chgData name="王 芳华" userId="7c3c557c967ce635" providerId="LiveId" clId="{C1AA7659-3834-4A36-AD59-3F0BBC35928D}" dt="2021-09-19T03:39:19.899" v="179" actId="21"/>
          <ac:picMkLst>
            <pc:docMk/>
            <pc:sldMk cId="0" sldId="280"/>
            <ac:picMk id="17" creationId="{7C7C0C4C-D707-4F0F-A506-E5C3DC1940CD}"/>
          </ac:picMkLst>
        </pc:picChg>
        <pc:picChg chg="add del mod">
          <ac:chgData name="王 芳华" userId="7c3c557c967ce635" providerId="LiveId" clId="{C1AA7659-3834-4A36-AD59-3F0BBC35928D}" dt="2021-09-19T03:39:19.899" v="179" actId="21"/>
          <ac:picMkLst>
            <pc:docMk/>
            <pc:sldMk cId="0" sldId="280"/>
            <ac:picMk id="19" creationId="{760B1A95-F6E0-4BD0-8D64-9B340C6AFC60}"/>
          </ac:picMkLst>
        </pc:picChg>
        <pc:picChg chg="del">
          <ac:chgData name="王 芳华" userId="7c3c557c967ce635" providerId="LiveId" clId="{C1AA7659-3834-4A36-AD59-3F0BBC35928D}" dt="2021-09-19T03:26:09.071" v="144" actId="478"/>
          <ac:picMkLst>
            <pc:docMk/>
            <pc:sldMk cId="0" sldId="280"/>
            <ac:picMk id="40962" creationId="{00000000-0000-0000-0000-000000000000}"/>
          </ac:picMkLst>
        </pc:picChg>
      </pc:sldChg>
      <pc:sldChg chg="addSp delSp modSp del mod delAnim">
        <pc:chgData name="王 芳华" userId="7c3c557c967ce635" providerId="LiveId" clId="{C1AA7659-3834-4A36-AD59-3F0BBC35928D}" dt="2021-09-19T03:46:21.472" v="243" actId="47"/>
        <pc:sldMkLst>
          <pc:docMk/>
          <pc:sldMk cId="3439116380" sldId="281"/>
        </pc:sldMkLst>
        <pc:spChg chg="del">
          <ac:chgData name="王 芳华" userId="7c3c557c967ce635" providerId="LiveId" clId="{C1AA7659-3834-4A36-AD59-3F0BBC35928D}" dt="2021-09-19T03:33:09.032" v="161" actId="478"/>
          <ac:spMkLst>
            <pc:docMk/>
            <pc:sldMk cId="3439116380" sldId="281"/>
            <ac:spMk id="13" creationId="{00000000-0000-0000-0000-000000000000}"/>
          </ac:spMkLst>
        </pc:spChg>
        <pc:spChg chg="del">
          <ac:chgData name="王 芳华" userId="7c3c557c967ce635" providerId="LiveId" clId="{C1AA7659-3834-4A36-AD59-3F0BBC35928D}" dt="2021-09-19T03:33:09.706" v="162" actId="478"/>
          <ac:spMkLst>
            <pc:docMk/>
            <pc:sldMk cId="3439116380" sldId="281"/>
            <ac:spMk id="14" creationId="{00000000-0000-0000-0000-000000000000}"/>
          </ac:spMkLst>
        </pc:spChg>
        <pc:spChg chg="del">
          <ac:chgData name="王 芳华" userId="7c3c557c967ce635" providerId="LiveId" clId="{C1AA7659-3834-4A36-AD59-3F0BBC35928D}" dt="2021-09-19T03:25:56.909" v="141" actId="478"/>
          <ac:spMkLst>
            <pc:docMk/>
            <pc:sldMk cId="3439116380" sldId="281"/>
            <ac:spMk id="15" creationId="{00000000-0000-0000-0000-000000000000}"/>
          </ac:spMkLst>
        </pc:spChg>
        <pc:spChg chg="add mod">
          <ac:chgData name="王 芳华" userId="7c3c557c967ce635" providerId="LiveId" clId="{C1AA7659-3834-4A36-AD59-3F0BBC35928D}" dt="2021-09-19T03:26:02.842" v="142"/>
          <ac:spMkLst>
            <pc:docMk/>
            <pc:sldMk cId="3439116380" sldId="281"/>
            <ac:spMk id="23" creationId="{D5F01716-5A10-4FB4-B40D-FA4DB7D9CC61}"/>
          </ac:spMkLst>
        </pc:spChg>
        <pc:spChg chg="add mod">
          <ac:chgData name="王 芳华" userId="7c3c557c967ce635" providerId="LiveId" clId="{C1AA7659-3834-4A36-AD59-3F0BBC35928D}" dt="2021-09-19T03:26:02.842" v="142"/>
          <ac:spMkLst>
            <pc:docMk/>
            <pc:sldMk cId="3439116380" sldId="281"/>
            <ac:spMk id="24" creationId="{FD3F110C-115E-4B1B-B387-0619566636B0}"/>
          </ac:spMkLst>
        </pc:spChg>
      </pc:sldChg>
      <pc:sldChg chg="del">
        <pc:chgData name="王 芳华" userId="7c3c557c967ce635" providerId="LiveId" clId="{C1AA7659-3834-4A36-AD59-3F0BBC35928D}" dt="2021-09-19T03:33:25.215" v="163" actId="47"/>
        <pc:sldMkLst>
          <pc:docMk/>
          <pc:sldMk cId="3439116380" sldId="282"/>
        </pc:sldMkLst>
      </pc:sldChg>
      <pc:sldChg chg="del">
        <pc:chgData name="王 芳华" userId="7c3c557c967ce635" providerId="LiveId" clId="{C1AA7659-3834-4A36-AD59-3F0BBC35928D}" dt="2021-09-19T03:33:26.287" v="164" actId="47"/>
        <pc:sldMkLst>
          <pc:docMk/>
          <pc:sldMk cId="0" sldId="283"/>
        </pc:sldMkLst>
      </pc:sldChg>
      <pc:sldChg chg="del">
        <pc:chgData name="王 芳华" userId="7c3c557c967ce635" providerId="LiveId" clId="{C1AA7659-3834-4A36-AD59-3F0BBC35928D}" dt="2021-09-19T03:36:07.464" v="174" actId="47"/>
        <pc:sldMkLst>
          <pc:docMk/>
          <pc:sldMk cId="0" sldId="284"/>
        </pc:sldMkLst>
      </pc:sldChg>
      <pc:sldChg chg="delSp del mod">
        <pc:chgData name="王 芳华" userId="7c3c557c967ce635" providerId="LiveId" clId="{C1AA7659-3834-4A36-AD59-3F0BBC35928D}" dt="2021-09-19T03:46:22.333" v="244" actId="47"/>
        <pc:sldMkLst>
          <pc:docMk/>
          <pc:sldMk cId="0" sldId="285"/>
        </pc:sldMkLst>
        <pc:picChg chg="del">
          <ac:chgData name="王 芳华" userId="7c3c557c967ce635" providerId="LiveId" clId="{C1AA7659-3834-4A36-AD59-3F0BBC35928D}" dt="2021-09-19T03:33:41.905" v="167" actId="478"/>
          <ac:picMkLst>
            <pc:docMk/>
            <pc:sldMk cId="0" sldId="285"/>
            <ac:picMk id="58370" creationId="{00000000-0000-0000-0000-000000000000}"/>
          </ac:picMkLst>
        </pc:picChg>
      </pc:sldChg>
      <pc:sldChg chg="delSp mod">
        <pc:chgData name="王 芳华" userId="7c3c557c967ce635" providerId="LiveId" clId="{C1AA7659-3834-4A36-AD59-3F0BBC35928D}" dt="2021-09-19T03:33:36.134" v="166" actId="478"/>
        <pc:sldMkLst>
          <pc:docMk/>
          <pc:sldMk cId="0" sldId="286"/>
        </pc:sldMkLst>
        <pc:picChg chg="del">
          <ac:chgData name="王 芳华" userId="7c3c557c967ce635" providerId="LiveId" clId="{C1AA7659-3834-4A36-AD59-3F0BBC35928D}" dt="2021-09-19T03:33:36.134" v="166" actId="478"/>
          <ac:picMkLst>
            <pc:docMk/>
            <pc:sldMk cId="0" sldId="286"/>
            <ac:picMk id="3" creationId="{00000000-0000-0000-0000-000000000000}"/>
          </ac:picMkLst>
        </pc:picChg>
        <pc:picChg chg="del">
          <ac:chgData name="王 芳华" userId="7c3c557c967ce635" providerId="LiveId" clId="{C1AA7659-3834-4A36-AD59-3F0BBC35928D}" dt="2021-09-19T03:33:34.733" v="165" actId="478"/>
          <ac:picMkLst>
            <pc:docMk/>
            <pc:sldMk cId="0" sldId="286"/>
            <ac:picMk id="26626" creationId="{00000000-0000-0000-0000-000000000000}"/>
          </ac:picMkLst>
        </pc:picChg>
      </pc:sldChg>
      <pc:sldChg chg="new del">
        <pc:chgData name="王 芳华" userId="7c3c557c967ce635" providerId="LiveId" clId="{C1AA7659-3834-4A36-AD59-3F0BBC35928D}" dt="2021-09-19T03:36:38.167" v="176" actId="680"/>
        <pc:sldMkLst>
          <pc:docMk/>
          <pc:sldMk cId="1586644147" sldId="287"/>
        </pc:sldMkLst>
      </pc:sldChg>
      <pc:sldChg chg="delSp add del mod">
        <pc:chgData name="王 芳华" userId="7c3c557c967ce635" providerId="LiveId" clId="{C1AA7659-3834-4A36-AD59-3F0BBC35928D}" dt="2021-09-19T03:26:05.064" v="143" actId="47"/>
        <pc:sldMkLst>
          <pc:docMk/>
          <pc:sldMk cId="2654011059" sldId="287"/>
        </pc:sldMkLst>
        <pc:spChg chg="del">
          <ac:chgData name="王 芳华" userId="7c3c557c967ce635" providerId="LiveId" clId="{C1AA7659-3834-4A36-AD59-3F0BBC35928D}" dt="2021-09-19T03:25:47.851" v="139" actId="478"/>
          <ac:spMkLst>
            <pc:docMk/>
            <pc:sldMk cId="2654011059" sldId="287"/>
            <ac:spMk id="8" creationId="{00000000-0000-0000-0000-000000000000}"/>
          </ac:spMkLst>
        </pc:spChg>
        <pc:spChg chg="del">
          <ac:chgData name="王 芳华" userId="7c3c557c967ce635" providerId="LiveId" clId="{C1AA7659-3834-4A36-AD59-3F0BBC35928D}" dt="2021-09-19T03:25:49.174" v="140" actId="478"/>
          <ac:spMkLst>
            <pc:docMk/>
            <pc:sldMk cId="2654011059" sldId="287"/>
            <ac:spMk id="9" creationId="{00000000-0000-0000-0000-000000000000}"/>
          </ac:spMkLst>
        </pc:spChg>
        <pc:picChg chg="del">
          <ac:chgData name="王 芳华" userId="7c3c557c967ce635" providerId="LiveId" clId="{C1AA7659-3834-4A36-AD59-3F0BBC35928D}" dt="2021-09-19T03:25:46.303" v="138" actId="478"/>
          <ac:picMkLst>
            <pc:docMk/>
            <pc:sldMk cId="2654011059" sldId="287"/>
            <ac:picMk id="40962" creationId="{00000000-0000-0000-0000-000000000000}"/>
          </ac:picMkLst>
        </pc:picChg>
      </pc:sldChg>
      <pc:sldChg chg="delSp modSp add del mod">
        <pc:chgData name="王 芳华" userId="7c3c557c967ce635" providerId="LiveId" clId="{C1AA7659-3834-4A36-AD59-3F0BBC35928D}" dt="2021-09-19T03:47:14.659" v="250" actId="20577"/>
        <pc:sldMkLst>
          <pc:docMk/>
          <pc:sldMk cId="3471519423" sldId="287"/>
        </pc:sldMkLst>
        <pc:spChg chg="mod">
          <ac:chgData name="王 芳华" userId="7c3c557c967ce635" providerId="LiveId" clId="{C1AA7659-3834-4A36-AD59-3F0BBC35928D}" dt="2021-09-19T03:46:14.880" v="242" actId="1076"/>
          <ac:spMkLst>
            <pc:docMk/>
            <pc:sldMk cId="3471519423" sldId="287"/>
            <ac:spMk id="8" creationId="{00000000-0000-0000-0000-000000000000}"/>
          </ac:spMkLst>
        </pc:spChg>
        <pc:spChg chg="mod">
          <ac:chgData name="王 芳华" userId="7c3c557c967ce635" providerId="LiveId" clId="{C1AA7659-3834-4A36-AD59-3F0BBC35928D}" dt="2021-09-19T03:47:14.659" v="250" actId="20577"/>
          <ac:spMkLst>
            <pc:docMk/>
            <pc:sldMk cId="3471519423" sldId="287"/>
            <ac:spMk id="9" creationId="{00000000-0000-0000-0000-000000000000}"/>
          </ac:spMkLst>
        </pc:spChg>
        <pc:picChg chg="del">
          <ac:chgData name="王 芳华" userId="7c3c557c967ce635" providerId="LiveId" clId="{C1AA7659-3834-4A36-AD59-3F0BBC35928D}" dt="2021-09-19T03:46:05.417" v="240" actId="478"/>
          <ac:picMkLst>
            <pc:docMk/>
            <pc:sldMk cId="3471519423" sldId="287"/>
            <ac:picMk id="3" creationId="{266EF2E1-14F8-417A-BB2E-F3D6F940E337}"/>
          </ac:picMkLst>
        </pc:picChg>
      </pc:sldChg>
      <pc:sldChg chg="addSp modSp add mod">
        <pc:chgData name="王 芳华" userId="7c3c557c967ce635" providerId="LiveId" clId="{C1AA7659-3834-4A36-AD59-3F0BBC35928D}" dt="2021-09-19T03:49:39.314" v="282" actId="1076"/>
        <pc:sldMkLst>
          <pc:docMk/>
          <pc:sldMk cId="4153138036" sldId="288"/>
        </pc:sldMkLst>
        <pc:spChg chg="add mod">
          <ac:chgData name="王 芳华" userId="7c3c557c967ce635" providerId="LiveId" clId="{C1AA7659-3834-4A36-AD59-3F0BBC35928D}" dt="2021-09-19T03:49:39.314" v="282" actId="1076"/>
          <ac:spMkLst>
            <pc:docMk/>
            <pc:sldMk cId="4153138036" sldId="288"/>
            <ac:spMk id="2" creationId="{A6ED3D19-9360-4257-8611-DC28977661D8}"/>
          </ac:spMkLst>
        </pc:spChg>
        <pc:spChg chg="mod">
          <ac:chgData name="王 芳华" userId="7c3c557c967ce635" providerId="LiveId" clId="{C1AA7659-3834-4A36-AD59-3F0BBC35928D}" dt="2021-09-19T03:48:59.878" v="272" actId="21"/>
          <ac:spMkLst>
            <pc:docMk/>
            <pc:sldMk cId="4153138036" sldId="288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7:26.782" v="407" actId="20577"/>
        <pc:sldMkLst>
          <pc:docMk/>
          <pc:sldMk cId="1160281194" sldId="289"/>
        </pc:sldMkLst>
        <pc:spChg chg="mod">
          <ac:chgData name="王 芳华" userId="7c3c557c967ce635" providerId="LiveId" clId="{C1AA7659-3834-4A36-AD59-3F0BBC35928D}" dt="2021-09-19T03:57:26.782" v="407" actId="20577"/>
          <ac:spMkLst>
            <pc:docMk/>
            <pc:sldMk cId="1160281194" sldId="289"/>
            <ac:spMk id="8" creationId="{00000000-0000-0000-0000-000000000000}"/>
          </ac:spMkLst>
        </pc:spChg>
        <pc:spChg chg="mod">
          <ac:chgData name="王 芳华" userId="7c3c557c967ce635" providerId="LiveId" clId="{C1AA7659-3834-4A36-AD59-3F0BBC35928D}" dt="2021-09-19T03:57:03.474" v="405" actId="14100"/>
          <ac:spMkLst>
            <pc:docMk/>
            <pc:sldMk cId="1160281194" sldId="289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0:13.472" v="283"/>
        <pc:sldMkLst>
          <pc:docMk/>
          <pc:sldMk cId="3126700555" sldId="290"/>
        </pc:sldMkLst>
        <pc:spChg chg="mod">
          <ac:chgData name="王 芳华" userId="7c3c557c967ce635" providerId="LiveId" clId="{C1AA7659-3834-4A36-AD59-3F0BBC35928D}" dt="2021-09-19T03:50:13.472" v="283"/>
          <ac:spMkLst>
            <pc:docMk/>
            <pc:sldMk cId="3126700555" sldId="290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2:19.478" v="305" actId="1076"/>
        <pc:sldMkLst>
          <pc:docMk/>
          <pc:sldMk cId="56427439" sldId="291"/>
        </pc:sldMkLst>
        <pc:spChg chg="mod">
          <ac:chgData name="王 芳华" userId="7c3c557c967ce635" providerId="LiveId" clId="{C1AA7659-3834-4A36-AD59-3F0BBC35928D}" dt="2021-09-19T03:52:19.478" v="305" actId="1076"/>
          <ac:spMkLst>
            <pc:docMk/>
            <pc:sldMk cId="56427439" sldId="291"/>
            <ac:spMk id="8" creationId="{00000000-0000-0000-0000-000000000000}"/>
          </ac:spMkLst>
        </pc:spChg>
        <pc:spChg chg="mod">
          <ac:chgData name="王 芳华" userId="7c3c557c967ce635" providerId="LiveId" clId="{C1AA7659-3834-4A36-AD59-3F0BBC35928D}" dt="2021-09-19T03:51:47.566" v="301" actId="12"/>
          <ac:spMkLst>
            <pc:docMk/>
            <pc:sldMk cId="56427439" sldId="291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0:34.748" v="286"/>
        <pc:sldMkLst>
          <pc:docMk/>
          <pc:sldMk cId="3135115251" sldId="292"/>
        </pc:sldMkLst>
        <pc:spChg chg="mod">
          <ac:chgData name="王 芳华" userId="7c3c557c967ce635" providerId="LiveId" clId="{C1AA7659-3834-4A36-AD59-3F0BBC35928D}" dt="2021-09-19T03:50:34.748" v="286"/>
          <ac:spMkLst>
            <pc:docMk/>
            <pc:sldMk cId="3135115251" sldId="292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3:35.286" v="372" actId="20577"/>
        <pc:sldMkLst>
          <pc:docMk/>
          <pc:sldMk cId="2292224950" sldId="293"/>
        </pc:sldMkLst>
        <pc:spChg chg="mod">
          <ac:chgData name="王 芳华" userId="7c3c557c967ce635" providerId="LiveId" clId="{C1AA7659-3834-4A36-AD59-3F0BBC35928D}" dt="2021-09-19T03:52:15.876" v="304" actId="1076"/>
          <ac:spMkLst>
            <pc:docMk/>
            <pc:sldMk cId="2292224950" sldId="293"/>
            <ac:spMk id="8" creationId="{00000000-0000-0000-0000-000000000000}"/>
          </ac:spMkLst>
        </pc:spChg>
        <pc:spChg chg="mod">
          <ac:chgData name="王 芳华" userId="7c3c557c967ce635" providerId="LiveId" clId="{C1AA7659-3834-4A36-AD59-3F0BBC35928D}" dt="2021-09-19T03:53:35.286" v="372" actId="20577"/>
          <ac:spMkLst>
            <pc:docMk/>
            <pc:sldMk cId="2292224950" sldId="293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4:16.313" v="377" actId="14100"/>
        <pc:sldMkLst>
          <pc:docMk/>
          <pc:sldMk cId="1872712991" sldId="294"/>
        </pc:sldMkLst>
        <pc:spChg chg="mod">
          <ac:chgData name="王 芳华" userId="7c3c557c967ce635" providerId="LiveId" clId="{C1AA7659-3834-4A36-AD59-3F0BBC35928D}" dt="2021-09-19T03:54:16.313" v="377" actId="14100"/>
          <ac:spMkLst>
            <pc:docMk/>
            <pc:sldMk cId="1872712991" sldId="294"/>
            <ac:spMk id="8" creationId="{00000000-0000-0000-0000-000000000000}"/>
          </ac:spMkLst>
        </pc:spChg>
        <pc:spChg chg="mod">
          <ac:chgData name="王 芳华" userId="7c3c557c967ce635" providerId="LiveId" clId="{C1AA7659-3834-4A36-AD59-3F0BBC35928D}" dt="2021-09-19T03:54:06.989" v="375" actId="21"/>
          <ac:spMkLst>
            <pc:docMk/>
            <pc:sldMk cId="1872712991" sldId="294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4:48.650" v="379"/>
        <pc:sldMkLst>
          <pc:docMk/>
          <pc:sldMk cId="938268449" sldId="295"/>
        </pc:sldMkLst>
        <pc:spChg chg="mod">
          <ac:chgData name="王 芳华" userId="7c3c557c967ce635" providerId="LiveId" clId="{C1AA7659-3834-4A36-AD59-3F0BBC35928D}" dt="2021-09-19T03:54:48.650" v="379"/>
          <ac:spMkLst>
            <pc:docMk/>
            <pc:sldMk cId="938268449" sldId="295"/>
            <ac:spMk id="9" creationId="{00000000-0000-0000-0000-000000000000}"/>
          </ac:spMkLst>
        </pc:spChg>
      </pc:sldChg>
      <pc:sldChg chg="modSp add mod">
        <pc:chgData name="王 芳华" userId="7c3c557c967ce635" providerId="LiveId" clId="{C1AA7659-3834-4A36-AD59-3F0BBC35928D}" dt="2021-09-19T03:55:26.711" v="383" actId="20577"/>
        <pc:sldMkLst>
          <pc:docMk/>
          <pc:sldMk cId="280083768" sldId="296"/>
        </pc:sldMkLst>
        <pc:spChg chg="mod">
          <ac:chgData name="王 芳华" userId="7c3c557c967ce635" providerId="LiveId" clId="{C1AA7659-3834-4A36-AD59-3F0BBC35928D}" dt="2021-09-19T03:55:26.711" v="383" actId="20577"/>
          <ac:spMkLst>
            <pc:docMk/>
            <pc:sldMk cId="280083768" sldId="296"/>
            <ac:spMk id="9" creationId="{00000000-0000-0000-0000-000000000000}"/>
          </ac:spMkLst>
        </pc:spChg>
      </pc:sldChg>
    </pc:docChg>
  </pc:docChgLst>
  <pc:docChgLst>
    <pc:chgData name="王 芳华" userId="7c3c557c967ce635" providerId="LiveId" clId="{D13DC336-27D9-477B-B7DF-68395670F6B8}"/>
    <pc:docChg chg="delSld modSld">
      <pc:chgData name="王 芳华" userId="7c3c557c967ce635" providerId="LiveId" clId="{D13DC336-27D9-477B-B7DF-68395670F6B8}" dt="2021-11-20T04:42:31.632" v="14" actId="20577"/>
      <pc:docMkLst>
        <pc:docMk/>
      </pc:docMkLst>
      <pc:sldChg chg="del">
        <pc:chgData name="王 芳华" userId="7c3c557c967ce635" providerId="LiveId" clId="{D13DC336-27D9-477B-B7DF-68395670F6B8}" dt="2021-11-20T04:39:19.246" v="0" actId="2696"/>
        <pc:sldMkLst>
          <pc:docMk/>
          <pc:sldMk cId="4153138036" sldId="288"/>
        </pc:sldMkLst>
      </pc:sldChg>
      <pc:sldChg chg="modSp mod">
        <pc:chgData name="王 芳华" userId="7c3c557c967ce635" providerId="LiveId" clId="{D13DC336-27D9-477B-B7DF-68395670F6B8}" dt="2021-11-20T04:39:22.228" v="3" actId="20577"/>
        <pc:sldMkLst>
          <pc:docMk/>
          <pc:sldMk cId="3126700555" sldId="290"/>
        </pc:sldMkLst>
        <pc:spChg chg="mod">
          <ac:chgData name="王 芳华" userId="7c3c557c967ce635" providerId="LiveId" clId="{D13DC336-27D9-477B-B7DF-68395670F6B8}" dt="2021-11-20T04:39:22.228" v="3" actId="20577"/>
          <ac:spMkLst>
            <pc:docMk/>
            <pc:sldMk cId="3126700555" sldId="290"/>
            <ac:spMk id="9" creationId="{00000000-0000-0000-0000-000000000000}"/>
          </ac:spMkLst>
        </pc:spChg>
      </pc:sldChg>
      <pc:sldChg chg="modSp mod">
        <pc:chgData name="王 芳华" userId="7c3c557c967ce635" providerId="LiveId" clId="{D13DC336-27D9-477B-B7DF-68395670F6B8}" dt="2021-11-20T04:42:31.632" v="14" actId="20577"/>
        <pc:sldMkLst>
          <pc:docMk/>
          <pc:sldMk cId="56427439" sldId="291"/>
        </pc:sldMkLst>
        <pc:spChg chg="mod">
          <ac:chgData name="王 芳华" userId="7c3c557c967ce635" providerId="LiveId" clId="{D13DC336-27D9-477B-B7DF-68395670F6B8}" dt="2021-11-20T04:42:31.632" v="14" actId="20577"/>
          <ac:spMkLst>
            <pc:docMk/>
            <pc:sldMk cId="56427439" sldId="291"/>
            <ac:spMk id="9" creationId="{00000000-0000-0000-0000-000000000000}"/>
          </ac:spMkLst>
        </pc:spChg>
      </pc:sldChg>
      <pc:sldChg chg="modSp mod">
        <pc:chgData name="王 芳华" userId="7c3c557c967ce635" providerId="LiveId" clId="{D13DC336-27D9-477B-B7DF-68395670F6B8}" dt="2021-11-20T04:39:35.670" v="5" actId="20577"/>
        <pc:sldMkLst>
          <pc:docMk/>
          <pc:sldMk cId="3135115251" sldId="292"/>
        </pc:sldMkLst>
        <pc:spChg chg="mod">
          <ac:chgData name="王 芳华" userId="7c3c557c967ce635" providerId="LiveId" clId="{D13DC336-27D9-477B-B7DF-68395670F6B8}" dt="2021-11-20T04:39:35.670" v="5" actId="20577"/>
          <ac:spMkLst>
            <pc:docMk/>
            <pc:sldMk cId="3135115251" sldId="292"/>
            <ac:spMk id="9" creationId="{00000000-0000-0000-0000-000000000000}"/>
          </ac:spMkLst>
        </pc:spChg>
      </pc:sldChg>
    </pc:docChg>
  </pc:docChgLst>
  <pc:docChgLst>
    <pc:chgData name="王 芳华" userId="7c3c557c967ce635" providerId="LiveId" clId="{05EE6208-7A2E-4950-955B-A4316C694FBB}"/>
    <pc:docChg chg="addSld delSld modSld">
      <pc:chgData name="王 芳华" userId="7c3c557c967ce635" providerId="LiveId" clId="{05EE6208-7A2E-4950-955B-A4316C694FBB}" dt="2021-09-19T04:19:12.275" v="1" actId="47"/>
      <pc:docMkLst>
        <pc:docMk/>
      </pc:docMkLst>
      <pc:sldChg chg="del">
        <pc:chgData name="王 芳华" userId="7c3c557c967ce635" providerId="LiveId" clId="{05EE6208-7A2E-4950-955B-A4316C694FBB}" dt="2021-09-19T04:19:12.275" v="1" actId="47"/>
        <pc:sldMkLst>
          <pc:docMk/>
          <pc:sldMk cId="0" sldId="279"/>
        </pc:sldMkLst>
      </pc:sldChg>
      <pc:sldChg chg="add">
        <pc:chgData name="王 芳华" userId="7c3c557c967ce635" providerId="LiveId" clId="{05EE6208-7A2E-4950-955B-A4316C694FBB}" dt="2021-09-19T04:19:10.566" v="0"/>
        <pc:sldMkLst>
          <pc:docMk/>
          <pc:sldMk cId="0" sldId="29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88684" y="1508860"/>
            <a:ext cx="574693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四、心身疾病的诊断与防治原则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（三）心身疾病的治疗和护理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治疗原则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治疗方法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）心理治疗（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）药物治疗（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）其他治疗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疾病预后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疾病的护理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083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3379367" y="1225691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 中 做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69093" y="1758021"/>
            <a:ext cx="10740789" cy="4560188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的高先生一年前在家中突然起床时昏倒在地数分钟，醒后到医院进行多项检查，未见异常。自此，高先生开始整天担心自己的身体，逐渐出现入睡困难、多梦、早醒等。白天精神差，乏力，注意力无法集中，记忆力下降，对凡是都提不起兴趣。渐渐发展到不愿外出，不敢见人，整天需要家人陪伴，心情极差，对生活失去信心。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问题：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高先生出现了什么心理问题，原因是什么？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如何帮助高先生改善心理状态？ </a:t>
            </a:r>
          </a:p>
        </p:txBody>
      </p:sp>
    </p:spTree>
    <p:extLst>
      <p:ext uri="{BB962C8B-B14F-4D97-AF65-F5344CB8AC3E}">
        <p14:creationId xmlns:p14="http://schemas.microsoft.com/office/powerpoint/2010/main" val="1160281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70496" y="3507651"/>
            <a:ext cx="4671296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老年糖尿病的心理护理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45257" y="3511700"/>
            <a:ext cx="758857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66716" y="1985438"/>
            <a:ext cx="70134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项目六 老年心身健康与心理护理</a:t>
            </a: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5" name="MH_Entry_2">
            <a:extLst>
              <a:ext uri="{FF2B5EF4-FFF2-40B4-BE49-F238E27FC236}">
                <a16:creationId xmlns:a16="http://schemas.microsoft.com/office/drawing/2014/main" id="{63FBC9F8-43D6-4E24-81BD-A02AA4FE15A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05607" y="4535412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老年高血压的心理护理</a:t>
            </a:r>
          </a:p>
        </p:txBody>
      </p:sp>
      <p:sp>
        <p:nvSpPr>
          <p:cNvPr id="86" name="MH_Number_2">
            <a:extLst>
              <a:ext uri="{FF2B5EF4-FFF2-40B4-BE49-F238E27FC236}">
                <a16:creationId xmlns:a16="http://schemas.microsoft.com/office/drawing/2014/main" id="{EB2729C3-AD3A-457B-8AF6-045C94A1D037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47495" y="4535778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7" name="MH_Entry_2">
            <a:extLst>
              <a:ext uri="{FF2B5EF4-FFF2-40B4-BE49-F238E27FC236}">
                <a16:creationId xmlns:a16="http://schemas.microsoft.com/office/drawing/2014/main" id="{9E61E8EF-7F10-497C-B04D-9FC10B3497A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205607" y="5559124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老年冠心病的心理护理</a:t>
            </a:r>
          </a:p>
        </p:txBody>
      </p:sp>
      <p:sp>
        <p:nvSpPr>
          <p:cNvPr id="88" name="MH_Number_2">
            <a:extLst>
              <a:ext uri="{FF2B5EF4-FFF2-40B4-BE49-F238E27FC236}">
                <a16:creationId xmlns:a16="http://schemas.microsoft.com/office/drawing/2014/main" id="{F74529B6-069F-4C5B-A862-8AB9B4AD184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7495" y="5559490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一、认识心身疾病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（一）心身疾病的概念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心身疾病又称心理生理障碍，是指一组与心理和社会因素密切相关，但以躯体症状表现为主的疾病。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51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一、认识心身疾病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（二）心身疾病的致病因素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社会文化因素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生理心理因素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个体易感性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行为类型和人格特征</a:t>
            </a:r>
          </a:p>
        </p:txBody>
      </p:sp>
    </p:spTree>
    <p:extLst>
      <p:ext uri="{BB962C8B-B14F-4D97-AF65-F5344CB8AC3E}">
        <p14:creationId xmlns:p14="http://schemas.microsoft.com/office/powerpoint/2010/main" val="312670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-124849" y="14911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一、认识心身疾病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（三）心身疾病的发病机制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心理动力理论 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心理生理学理论 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行为学习理论 </a:t>
            </a:r>
          </a:p>
        </p:txBody>
      </p:sp>
    </p:spTree>
    <p:extLst>
      <p:ext uri="{BB962C8B-B14F-4D97-AF65-F5344CB8AC3E}">
        <p14:creationId xmlns:p14="http://schemas.microsoft.com/office/powerpoint/2010/main" val="3135115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0" y="1497062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二、心身疾病的预防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心身疾病是由心理因素和生理因素综合作用的结果，因而心身疾病的预防，也应该同时兼顾心身两方面。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易暴怒、抑郁、孤僻和多疑倾向者，应早通过心理指导，培养健全人格。</a:t>
            </a:r>
            <a:endParaRPr lang="en-US" altLang="zh-CN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对于有明显行为问题，如吸烟、酗酒、多食、缺少运动，以及</a:t>
            </a:r>
            <a:r>
              <a:rPr lang="en-US" altLang="zh-CN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型性格的人，应该利用心理学知识进行矫正。</a:t>
            </a:r>
            <a:endParaRPr lang="en-US" altLang="zh-CN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对于对工作和生活环境里存在着明显应激源的人，应该帮助他进行调整，以减少不必要的心理刺激，增强对突发事件的应对能力及承受能力。</a:t>
            </a:r>
            <a:endParaRPr lang="en-US" altLang="zh-CN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对于出现情绪危机的正常人，应及时疏导，建立良好社会人际关系。</a:t>
            </a:r>
            <a:endParaRPr lang="en-US" altLang="zh-CN" sz="20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427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88684" y="1508860"/>
            <a:ext cx="488562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三、老年人常见心身疾病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（一）高血压                    （二）冠心病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（三）癌症                      （四）睡眠障碍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（五）支气管哮喘                （六）消化性溃疡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2224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88684" y="1508860"/>
            <a:ext cx="574693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四、心身疾病的诊断与防治原则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（一）心身疾病的诊断原则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全面了解起病前的心理状态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排除其他器质性疾病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心理测验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心理生理检查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心理社会因素调查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271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老年人心身疾病的基本知识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88684" y="1508860"/>
            <a:ext cx="574693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四、心身疾病的诊断与防治原则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27797" y="2106599"/>
            <a:ext cx="10740789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（二）心身疾病的鉴别诊断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心理因素造成的躯体疾病 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精神科疾病以类似躯体疾病的症状表现出来 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躯体疾病所出现的精神症状 </a:t>
            </a: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精神疾病与躯体疾病同时发生在同一患者中，二者之间无直接因果关系。</a:t>
            </a:r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82684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624</Words>
  <Application>Microsoft Office PowerPoint</Application>
  <PresentationFormat>宽屏</PresentationFormat>
  <Paragraphs>79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宋体</vt:lpstr>
      <vt:lpstr>微软雅黑</vt:lpstr>
      <vt:lpstr>Arial</vt:lpstr>
      <vt:lpstr>Calibri</vt:lpstr>
      <vt:lpstr>Calibri Light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王 芳华</cp:lastModifiedBy>
  <cp:revision>44</cp:revision>
  <dcterms:created xsi:type="dcterms:W3CDTF">2015-09-16T04:29:00Z</dcterms:created>
  <dcterms:modified xsi:type="dcterms:W3CDTF">2021-11-20T04:42:59Z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