
<file path=[Content_Types].xml><?xml version="1.0" encoding="utf-8"?>
<Types xmlns="http://schemas.openxmlformats.org/package/2006/content-types"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tags/tag29.xml" ContentType="application/vnd.openxmlformats-officedocument.presentationml.tags+xml"/>
  <Override PartName="/ppt/tags/tag38.xml" ContentType="application/vnd.openxmlformats-officedocument.presentationml.tags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tags/tag27.xml" ContentType="application/vnd.openxmlformats-officedocument.presentationml.tags+xml"/>
  <Override PartName="/ppt/tags/tag36.xml" ContentType="application/vnd.openxmlformats-officedocument.presentationml.tags+xml"/>
  <Override PartName="/ppt/tags/tag45.xml" ContentType="application/vnd.openxmlformats-officedocument.presentationml.tags+xml"/>
  <Override PartName="/docProps/custom.xml" ContentType="application/vnd.openxmlformats-officedocument.custom-propertie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34.xml" ContentType="application/vnd.openxmlformats-officedocument.presentationml.tags+xml"/>
  <Override PartName="/ppt/tags/tag43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diagrams/layout1.xml" ContentType="application/vnd.openxmlformats-officedocument.drawingml.diagramLayout+xml"/>
  <Override PartName="/ppt/tags/tag32.xml" ContentType="application/vnd.openxmlformats-officedocument.presentationml.tags+xml"/>
  <Override PartName="/ppt/tags/tag41.xml" ContentType="application/vnd.openxmlformats-officedocument.presentationml.tag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tags/tag3.xml" ContentType="application/vnd.openxmlformats-officedocument.presentationml.tags+xml"/>
  <Override PartName="/ppt/diagrams/quickStyle1.xml" ContentType="application/vnd.openxmlformats-officedocument.drawingml.diagramStyle+xml"/>
  <Override PartName="/ppt/tags/tag39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ppt/tags/tag37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tags/tag40.xml" ContentType="application/vnd.openxmlformats-officedocument.presentationml.tags+xml"/>
  <Override PartName="/ppt/tags/tag42.xml" ContentType="application/vnd.openxmlformats-officedocument.presentationml.tags+xml"/>
  <Override PartName="/ppt/slides/slide8.xml" ContentType="application/vnd.openxmlformats-officedocument.presentationml.slide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6.xml" ContentType="application/vnd.openxmlformats-officedocument.presentationml.tags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8"/>
  </p:notesMasterIdLst>
  <p:sldIdLst>
    <p:sldId id="256" r:id="rId3"/>
    <p:sldId id="279" r:id="rId4"/>
    <p:sldId id="259" r:id="rId5"/>
    <p:sldId id="280" r:id="rId6"/>
    <p:sldId id="313" r:id="rId7"/>
    <p:sldId id="305" r:id="rId8"/>
    <p:sldId id="314" r:id="rId9"/>
    <p:sldId id="306" r:id="rId10"/>
    <p:sldId id="315" r:id="rId11"/>
    <p:sldId id="316" r:id="rId12"/>
    <p:sldId id="317" r:id="rId13"/>
    <p:sldId id="318" r:id="rId14"/>
    <p:sldId id="319" r:id="rId15"/>
    <p:sldId id="320" r:id="rId16"/>
    <p:sldId id="286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55">
          <p15:clr>
            <a:srgbClr val="A4A3A4"/>
          </p15:clr>
        </p15:guide>
        <p15:guide id="2" pos="3795">
          <p15:clr>
            <a:srgbClr val="A4A3A4"/>
          </p15:clr>
        </p15:guide>
        <p15:guide id="3" pos="1844">
          <p15:clr>
            <a:srgbClr val="A4A3A4"/>
          </p15:clr>
        </p15:guide>
        <p15:guide id="4" pos="678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8AC9DA"/>
    <a:srgbClr val="4BACC6"/>
    <a:srgbClr val="31859C"/>
    <a:srgbClr val="2D7A8F"/>
    <a:srgbClr val="93CDDD"/>
    <a:srgbClr val="FFFFE7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1233" autoAdjust="0"/>
    <p:restoredTop sz="91803" autoAdjust="0"/>
  </p:normalViewPr>
  <p:slideViewPr>
    <p:cSldViewPr snapToGrid="0">
      <p:cViewPr varScale="1">
        <p:scale>
          <a:sx n="70" d="100"/>
          <a:sy n="70" d="100"/>
        </p:scale>
        <p:origin x="-894" y="-108"/>
      </p:cViewPr>
      <p:guideLst>
        <p:guide orient="horz" pos="2155"/>
        <p:guide pos="3795"/>
        <p:guide pos="1844"/>
        <p:guide pos="678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8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0F0BFA3-EA98-4FCA-A562-DC64212D4C02}" type="doc">
      <dgm:prSet loTypeId="urn:microsoft.com/office/officeart/2005/8/layout/default#1" loCatId="list" qsTypeId="urn:microsoft.com/office/officeart/2005/8/quickstyle/simple1#2" qsCatId="simple" csTypeId="urn:microsoft.com/office/officeart/2005/8/colors/accent1_2#1" csCatId="accent1" phldr="1"/>
      <dgm:spPr/>
      <dgm:t>
        <a:bodyPr/>
        <a:lstStyle/>
        <a:p>
          <a:endParaRPr lang="zh-CN" altLang="en-US"/>
        </a:p>
      </dgm:t>
    </dgm:pt>
    <dgm:pt modelId="{8129BF5D-4C89-42DE-8D2B-DC4F44597AB7}">
      <dgm:prSet phldr="0" custT="1"/>
      <dgm:spPr>
        <a:xfrm>
          <a:off x="4030" y="408"/>
          <a:ext cx="1668932" cy="1001359"/>
        </a:xfrm>
        <a:noFill/>
        <a:ln w="12700" cap="flat" cmpd="sng" algn="ctr">
          <a:solidFill>
            <a:srgbClr val="5B9BD5"/>
          </a:solidFill>
          <a:prstDash val="solid"/>
          <a:miter lim="800000"/>
        </a:ln>
        <a:effectLst/>
      </dgm:spPr>
      <dgm:t>
        <a:bodyPr vert="horz"/>
        <a:lstStyle/>
        <a:p>
          <a:pPr rtl="0">
            <a:buNone/>
          </a:pPr>
          <a:r>
            <a:rPr lang="zh-CN" altLang="en-US" sz="2400" dirty="0">
              <a:solidFill>
                <a:sysClr val="windowText" lastClr="000000"/>
              </a:solidFill>
              <a:latin typeface="宋体" panose="02010600030101010101" charset="-122"/>
              <a:ea typeface="宋体" panose="02010600030101010101" charset="-122"/>
              <a:cs typeface="+mn-cs"/>
            </a:rPr>
            <a:t>以照料为中心</a:t>
          </a:r>
        </a:p>
      </dgm:t>
    </dgm:pt>
    <dgm:pt modelId="{24CDCABB-F770-4115-A16F-2BDE48F460CA}" type="parTrans" cxnId="{DF31C952-3A96-40B3-8045-14996C40AAE0}">
      <dgm:prSet/>
      <dgm:spPr/>
      <dgm:t>
        <a:bodyPr/>
        <a:lstStyle/>
        <a:p>
          <a:endParaRPr lang="zh-CN" altLang="en-US" sz="1050">
            <a:latin typeface="+mn-ea"/>
            <a:ea typeface="+mn-ea"/>
          </a:endParaRPr>
        </a:p>
      </dgm:t>
    </dgm:pt>
    <dgm:pt modelId="{BBD1B7C9-0EE3-4513-9799-B5B1DD3F960A}" type="sibTrans" cxnId="{DF31C952-3A96-40B3-8045-14996C40AAE0}">
      <dgm:prSet/>
      <dgm:spPr/>
      <dgm:t>
        <a:bodyPr/>
        <a:lstStyle/>
        <a:p>
          <a:endParaRPr lang="zh-CN" altLang="en-US" sz="1050">
            <a:latin typeface="+mn-ea"/>
            <a:ea typeface="+mn-ea"/>
          </a:endParaRPr>
        </a:p>
      </dgm:t>
    </dgm:pt>
    <dgm:pt modelId="{47F66D6E-F0C8-4DE1-B9AF-CFD811716B8A}">
      <dgm:prSet phldr="0" custT="1"/>
      <dgm:spPr>
        <a:xfrm>
          <a:off x="4030" y="408"/>
          <a:ext cx="1668932" cy="1001359"/>
        </a:xfrm>
        <a:noFill/>
        <a:ln w="12700" cap="flat" cmpd="sng" algn="ctr">
          <a:solidFill>
            <a:srgbClr val="5B9BD5"/>
          </a:solidFill>
          <a:prstDash val="solid"/>
          <a:miter lim="800000"/>
        </a:ln>
        <a:effectLst/>
      </dgm:spPr>
      <dgm:t>
        <a:bodyPr vert="horz"/>
        <a:lstStyle/>
        <a:p>
          <a:pPr rtl="0">
            <a:buChar char="•"/>
          </a:pPr>
          <a:r>
            <a:rPr lang="zh-CN" altLang="en-US" sz="2400" dirty="0">
              <a:solidFill>
                <a:sysClr val="windowText" lastClr="000000"/>
              </a:solidFill>
              <a:latin typeface="宋体" panose="02010600030101010101" charset="-122"/>
              <a:ea typeface="宋体" panose="02010600030101010101" charset="-122"/>
              <a:cs typeface="+mn-cs"/>
            </a:rPr>
            <a:t>促进舒适</a:t>
          </a:r>
        </a:p>
      </dgm:t>
    </dgm:pt>
    <dgm:pt modelId="{D4D789E0-88E8-4840-8982-84A14DBCF8D6}" type="parTrans" cxnId="{F2E126DF-783A-4747-876D-AE7B2A3CFB98}">
      <dgm:prSet/>
      <dgm:spPr/>
      <dgm:t>
        <a:bodyPr/>
        <a:lstStyle/>
        <a:p>
          <a:endParaRPr lang="zh-CN" altLang="en-US" sz="1050">
            <a:latin typeface="+mn-ea"/>
            <a:ea typeface="+mn-ea"/>
          </a:endParaRPr>
        </a:p>
      </dgm:t>
    </dgm:pt>
    <dgm:pt modelId="{3B23A257-1AB6-4925-9D55-B69B61CDE437}" type="sibTrans" cxnId="{F2E126DF-783A-4747-876D-AE7B2A3CFB98}">
      <dgm:prSet/>
      <dgm:spPr/>
      <dgm:t>
        <a:bodyPr/>
        <a:lstStyle/>
        <a:p>
          <a:endParaRPr lang="zh-CN" altLang="en-US" sz="1050">
            <a:latin typeface="+mn-ea"/>
            <a:ea typeface="+mn-ea"/>
          </a:endParaRPr>
        </a:p>
      </dgm:t>
    </dgm:pt>
    <dgm:pt modelId="{F85AA913-A47C-4D78-AB7A-34B66C08315D}">
      <dgm:prSet phldr="0" custT="1"/>
      <dgm:spPr>
        <a:xfrm>
          <a:off x="4030" y="408"/>
          <a:ext cx="1668932" cy="1001359"/>
        </a:xfrm>
        <a:noFill/>
        <a:ln w="12700" cap="flat" cmpd="sng" algn="ctr">
          <a:solidFill>
            <a:srgbClr val="5B9BD5"/>
          </a:solidFill>
          <a:prstDash val="solid"/>
          <a:miter lim="800000"/>
        </a:ln>
        <a:effectLst/>
      </dgm:spPr>
      <dgm:t>
        <a:bodyPr vert="horz"/>
        <a:lstStyle/>
        <a:p>
          <a:pPr rtl="0">
            <a:buChar char="•"/>
          </a:pPr>
          <a:r>
            <a:rPr lang="zh-CN" altLang="en-US" sz="2400" dirty="0">
              <a:solidFill>
                <a:sysClr val="windowText" lastClr="000000"/>
              </a:solidFill>
              <a:latin typeface="宋体" panose="02010600030101010101" charset="-122"/>
              <a:ea typeface="宋体" panose="02010600030101010101" charset="-122"/>
              <a:cs typeface="+mn-cs"/>
            </a:rPr>
            <a:t>控制疼痛</a:t>
          </a:r>
        </a:p>
      </dgm:t>
    </dgm:pt>
    <dgm:pt modelId="{069CEEE9-F5B3-40E1-8018-DEED9E0F9EB6}" type="parTrans" cxnId="{27D0C61C-8F8D-4E73-A531-442516594F5D}">
      <dgm:prSet/>
      <dgm:spPr/>
      <dgm:t>
        <a:bodyPr/>
        <a:lstStyle/>
        <a:p>
          <a:endParaRPr lang="zh-CN" altLang="en-US" sz="1050">
            <a:latin typeface="+mn-ea"/>
            <a:ea typeface="+mn-ea"/>
          </a:endParaRPr>
        </a:p>
      </dgm:t>
    </dgm:pt>
    <dgm:pt modelId="{727A7FF2-A817-43BF-BE4A-510275CC3C35}" type="sibTrans" cxnId="{27D0C61C-8F8D-4E73-A531-442516594F5D}">
      <dgm:prSet/>
      <dgm:spPr/>
      <dgm:t>
        <a:bodyPr/>
        <a:lstStyle/>
        <a:p>
          <a:endParaRPr lang="zh-CN" altLang="en-US" sz="1050">
            <a:latin typeface="+mn-ea"/>
            <a:ea typeface="+mn-ea"/>
          </a:endParaRPr>
        </a:p>
      </dgm:t>
    </dgm:pt>
    <dgm:pt modelId="{EDAF9093-83C7-4EE2-B190-589909463AE8}">
      <dgm:prSet phldr="0" custT="1"/>
      <dgm:spPr>
        <a:xfrm>
          <a:off x="4030" y="408"/>
          <a:ext cx="1668932" cy="1001359"/>
        </a:xfrm>
        <a:noFill/>
        <a:ln w="12700" cap="flat" cmpd="sng" algn="ctr">
          <a:solidFill>
            <a:srgbClr val="5B9BD5"/>
          </a:solidFill>
          <a:prstDash val="solid"/>
          <a:miter lim="800000"/>
        </a:ln>
        <a:effectLst/>
      </dgm:spPr>
      <dgm:t>
        <a:bodyPr vert="horz"/>
        <a:lstStyle/>
        <a:p>
          <a:pPr rtl="0">
            <a:buChar char="•"/>
          </a:pPr>
          <a:r>
            <a:rPr lang="zh-CN" altLang="en-US" sz="2400" dirty="0">
              <a:solidFill>
                <a:sysClr val="windowText" lastClr="000000"/>
              </a:solidFill>
              <a:latin typeface="宋体" panose="02010600030101010101" charset="-122"/>
              <a:ea typeface="宋体" panose="02010600030101010101" charset="-122"/>
              <a:cs typeface="+mn-cs"/>
            </a:rPr>
            <a:t>心理支持</a:t>
          </a:r>
        </a:p>
      </dgm:t>
    </dgm:pt>
    <dgm:pt modelId="{2A045390-0C6D-4BA2-86E7-625C04D64398}" type="parTrans" cxnId="{BCB7B160-46E3-49BC-BFC7-6B63D3929E6C}">
      <dgm:prSet/>
      <dgm:spPr/>
      <dgm:t>
        <a:bodyPr/>
        <a:lstStyle/>
        <a:p>
          <a:endParaRPr lang="zh-CN" altLang="en-US" sz="1050">
            <a:latin typeface="+mn-ea"/>
            <a:ea typeface="+mn-ea"/>
          </a:endParaRPr>
        </a:p>
      </dgm:t>
    </dgm:pt>
    <dgm:pt modelId="{A8AA69DA-3F51-4710-91D3-46B448E00FB1}" type="sibTrans" cxnId="{BCB7B160-46E3-49BC-BFC7-6B63D3929E6C}">
      <dgm:prSet/>
      <dgm:spPr/>
      <dgm:t>
        <a:bodyPr/>
        <a:lstStyle/>
        <a:p>
          <a:endParaRPr lang="zh-CN" altLang="en-US" sz="1050">
            <a:latin typeface="+mn-ea"/>
            <a:ea typeface="+mn-ea"/>
          </a:endParaRPr>
        </a:p>
      </dgm:t>
    </dgm:pt>
    <dgm:pt modelId="{155B9C15-3DAF-4745-A425-9793FFC2AA7A}">
      <dgm:prSet phldr="0" custT="1"/>
      <dgm:spPr>
        <a:xfrm>
          <a:off x="4030" y="408"/>
          <a:ext cx="1668932" cy="1001359"/>
        </a:xfrm>
        <a:noFill/>
        <a:ln w="12700" cap="flat" cmpd="sng" algn="ctr">
          <a:solidFill>
            <a:srgbClr val="5B9BD5"/>
          </a:solidFill>
          <a:prstDash val="solid"/>
          <a:miter lim="800000"/>
        </a:ln>
        <a:effectLst/>
      </dgm:spPr>
      <dgm:t>
        <a:bodyPr vert="horz"/>
        <a:lstStyle/>
        <a:p>
          <a:pPr rtl="0">
            <a:buChar char="•"/>
          </a:pPr>
          <a:r>
            <a:rPr lang="zh-CN" altLang="en-US" sz="2400" dirty="0">
              <a:solidFill>
                <a:sysClr val="windowText" lastClr="000000"/>
              </a:solidFill>
              <a:latin typeface="宋体" panose="02010600030101010101" charset="-122"/>
              <a:ea typeface="宋体" panose="02010600030101010101" charset="-122"/>
              <a:cs typeface="+mn-cs"/>
            </a:rPr>
            <a:t>生活护理</a:t>
          </a:r>
        </a:p>
      </dgm:t>
    </dgm:pt>
    <dgm:pt modelId="{27BADEEB-9933-4058-B22A-BA7B9B46F89A}" type="parTrans" cxnId="{709D5D64-C942-4D0A-AD2A-61AEF7D7C5D6}">
      <dgm:prSet/>
      <dgm:spPr/>
      <dgm:t>
        <a:bodyPr/>
        <a:lstStyle/>
        <a:p>
          <a:endParaRPr lang="zh-CN" altLang="en-US" sz="1050">
            <a:latin typeface="+mn-ea"/>
            <a:ea typeface="+mn-ea"/>
          </a:endParaRPr>
        </a:p>
      </dgm:t>
    </dgm:pt>
    <dgm:pt modelId="{A97A3F14-E350-45C8-BDA4-74C887BEEAD7}" type="sibTrans" cxnId="{709D5D64-C942-4D0A-AD2A-61AEF7D7C5D6}">
      <dgm:prSet/>
      <dgm:spPr/>
      <dgm:t>
        <a:bodyPr/>
        <a:lstStyle/>
        <a:p>
          <a:endParaRPr lang="zh-CN" altLang="en-US" sz="1050">
            <a:latin typeface="+mn-ea"/>
            <a:ea typeface="+mn-ea"/>
          </a:endParaRPr>
        </a:p>
      </dgm:t>
    </dgm:pt>
    <dgm:pt modelId="{CE47018D-827E-4B5C-A00D-9837181A7365}">
      <dgm:prSet phldr="0" custT="1"/>
      <dgm:spPr>
        <a:xfrm>
          <a:off x="1839856" y="408"/>
          <a:ext cx="1668932" cy="1001359"/>
        </a:xfrm>
        <a:noFill/>
        <a:ln w="12700" cap="flat" cmpd="sng" algn="ctr">
          <a:solidFill>
            <a:srgbClr val="5B9BD5"/>
          </a:solidFill>
          <a:prstDash val="solid"/>
          <a:miter lim="800000"/>
        </a:ln>
        <a:effectLst/>
      </dgm:spPr>
      <dgm:t>
        <a:bodyPr vert="horz"/>
        <a:lstStyle/>
        <a:p>
          <a:pPr rtl="0">
            <a:buNone/>
          </a:pPr>
          <a:r>
            <a:rPr lang="zh-CN" altLang="en-US" sz="2400" dirty="0">
              <a:solidFill>
                <a:sysClr val="windowText" lastClr="000000"/>
              </a:solidFill>
              <a:latin typeface="宋体" panose="02010600030101010101" charset="-122"/>
              <a:ea typeface="宋体" panose="02010600030101010101" charset="-122"/>
              <a:cs typeface="+mn-cs"/>
            </a:rPr>
            <a:t>维护人的尊严</a:t>
          </a:r>
        </a:p>
      </dgm:t>
    </dgm:pt>
    <dgm:pt modelId="{2AAF8DA0-1A61-4893-B7AC-640DE6EDBC91}" type="parTrans" cxnId="{C67E9927-D916-4480-853C-84BFE55DCF5D}">
      <dgm:prSet/>
      <dgm:spPr/>
      <dgm:t>
        <a:bodyPr/>
        <a:lstStyle/>
        <a:p>
          <a:endParaRPr lang="zh-CN" altLang="en-US" sz="1050">
            <a:latin typeface="+mn-ea"/>
            <a:ea typeface="+mn-ea"/>
          </a:endParaRPr>
        </a:p>
      </dgm:t>
    </dgm:pt>
    <dgm:pt modelId="{4E179041-64CE-4F5F-86E7-729CE50C8CA4}" type="sibTrans" cxnId="{C67E9927-D916-4480-853C-84BFE55DCF5D}">
      <dgm:prSet/>
      <dgm:spPr/>
      <dgm:t>
        <a:bodyPr/>
        <a:lstStyle/>
        <a:p>
          <a:endParaRPr lang="zh-CN" altLang="en-US" sz="1050">
            <a:latin typeface="+mn-ea"/>
            <a:ea typeface="+mn-ea"/>
          </a:endParaRPr>
        </a:p>
      </dgm:t>
    </dgm:pt>
    <dgm:pt modelId="{F9481988-E748-403D-BD22-1431158B1C76}">
      <dgm:prSet phldr="0" custT="1"/>
      <dgm:spPr>
        <a:xfrm>
          <a:off x="1839856" y="408"/>
          <a:ext cx="1668932" cy="1001359"/>
        </a:xfrm>
        <a:noFill/>
        <a:ln w="12700" cap="flat" cmpd="sng" algn="ctr">
          <a:solidFill>
            <a:srgbClr val="5B9BD5"/>
          </a:solidFill>
          <a:prstDash val="solid"/>
          <a:miter lim="800000"/>
        </a:ln>
        <a:effectLst/>
      </dgm:spPr>
      <dgm:t>
        <a:bodyPr vert="horz"/>
        <a:lstStyle/>
        <a:p>
          <a:pPr rtl="0">
            <a:buChar char="•"/>
          </a:pPr>
          <a:r>
            <a:rPr lang="zh-CN" altLang="en-US" sz="2400" dirty="0">
              <a:solidFill>
                <a:sysClr val="windowText" lastClr="000000"/>
              </a:solidFill>
              <a:latin typeface="宋体" panose="02010600030101010101" charset="-122"/>
              <a:ea typeface="宋体" panose="02010600030101010101" charset="-122"/>
              <a:cs typeface="+mn-cs"/>
            </a:rPr>
            <a:t>尊重患者</a:t>
          </a:r>
        </a:p>
      </dgm:t>
    </dgm:pt>
    <dgm:pt modelId="{7F4AF821-A3BE-452A-B408-A49860C452D9}" type="parTrans" cxnId="{00482287-22FA-40A5-A8A3-1ABD91AD50BA}">
      <dgm:prSet/>
      <dgm:spPr/>
      <dgm:t>
        <a:bodyPr/>
        <a:lstStyle/>
        <a:p>
          <a:endParaRPr lang="zh-CN" altLang="en-US" sz="1050">
            <a:latin typeface="+mn-ea"/>
            <a:ea typeface="+mn-ea"/>
          </a:endParaRPr>
        </a:p>
      </dgm:t>
    </dgm:pt>
    <dgm:pt modelId="{7AC61BE9-9D70-48EA-A221-B9EA3C382567}" type="sibTrans" cxnId="{00482287-22FA-40A5-A8A3-1ABD91AD50BA}">
      <dgm:prSet/>
      <dgm:spPr/>
      <dgm:t>
        <a:bodyPr/>
        <a:lstStyle/>
        <a:p>
          <a:endParaRPr lang="zh-CN" altLang="en-US" sz="1050">
            <a:latin typeface="+mn-ea"/>
            <a:ea typeface="+mn-ea"/>
          </a:endParaRPr>
        </a:p>
      </dgm:t>
    </dgm:pt>
    <dgm:pt modelId="{25A241FA-27EB-4404-8E8D-3A722227C5EF}">
      <dgm:prSet phldr="0" custT="1"/>
      <dgm:spPr>
        <a:xfrm>
          <a:off x="1839856" y="408"/>
          <a:ext cx="1668932" cy="1001359"/>
        </a:xfrm>
        <a:noFill/>
        <a:ln w="12700" cap="flat" cmpd="sng" algn="ctr">
          <a:solidFill>
            <a:srgbClr val="5B9BD5"/>
          </a:solidFill>
          <a:prstDash val="solid"/>
          <a:miter lim="800000"/>
        </a:ln>
        <a:effectLst/>
      </dgm:spPr>
      <dgm:t>
        <a:bodyPr vert="horz"/>
        <a:lstStyle/>
        <a:p>
          <a:pPr rtl="0">
            <a:buChar char="•"/>
          </a:pPr>
          <a:r>
            <a:rPr lang="zh-CN" altLang="en-US" sz="2400" dirty="0">
              <a:solidFill>
                <a:sysClr val="windowText" lastClr="000000"/>
              </a:solidFill>
              <a:latin typeface="宋体" panose="02010600030101010101" charset="-122"/>
              <a:ea typeface="宋体" panose="02010600030101010101" charset="-122"/>
              <a:cs typeface="+mn-cs"/>
            </a:rPr>
            <a:t>保护患者隐私</a:t>
          </a:r>
        </a:p>
      </dgm:t>
    </dgm:pt>
    <dgm:pt modelId="{5232859D-5A60-4A06-95A0-8EC8A3584429}" type="parTrans" cxnId="{98C6003A-4E5A-4059-BB81-8B54761AD6A4}">
      <dgm:prSet/>
      <dgm:spPr/>
      <dgm:t>
        <a:bodyPr/>
        <a:lstStyle/>
        <a:p>
          <a:endParaRPr lang="zh-CN" altLang="en-US" sz="1050">
            <a:latin typeface="+mn-ea"/>
            <a:ea typeface="+mn-ea"/>
          </a:endParaRPr>
        </a:p>
      </dgm:t>
    </dgm:pt>
    <dgm:pt modelId="{629FFD83-2E99-4467-8DEC-CF305F83A044}" type="sibTrans" cxnId="{98C6003A-4E5A-4059-BB81-8B54761AD6A4}">
      <dgm:prSet/>
      <dgm:spPr/>
      <dgm:t>
        <a:bodyPr/>
        <a:lstStyle/>
        <a:p>
          <a:endParaRPr lang="zh-CN" altLang="en-US" sz="1050">
            <a:latin typeface="+mn-ea"/>
            <a:ea typeface="+mn-ea"/>
          </a:endParaRPr>
        </a:p>
      </dgm:t>
    </dgm:pt>
    <dgm:pt modelId="{910C175B-A351-4D11-B2ED-1CA9A45D6AB2}">
      <dgm:prSet phldr="0" custT="1"/>
      <dgm:spPr>
        <a:xfrm>
          <a:off x="4030" y="1168661"/>
          <a:ext cx="1668932" cy="1001359"/>
        </a:xfrm>
        <a:noFill/>
        <a:ln w="12700" cap="flat" cmpd="sng" algn="ctr">
          <a:solidFill>
            <a:srgbClr val="5B9BD5"/>
          </a:solidFill>
          <a:prstDash val="solid"/>
          <a:miter lim="800000"/>
        </a:ln>
        <a:effectLst/>
      </dgm:spPr>
      <dgm:t>
        <a:bodyPr vert="horz"/>
        <a:lstStyle/>
        <a:p>
          <a:pPr rtl="0">
            <a:buNone/>
          </a:pPr>
          <a:r>
            <a:rPr lang="zh-CN" altLang="en-US" sz="2400" dirty="0">
              <a:solidFill>
                <a:sysClr val="windowText" lastClr="000000"/>
              </a:solidFill>
              <a:latin typeface="宋体" panose="02010600030101010101" charset="-122"/>
              <a:ea typeface="宋体" panose="02010600030101010101" charset="-122"/>
              <a:cs typeface="+mn-cs"/>
            </a:rPr>
            <a:t>提高临终患者生活质量</a:t>
          </a:r>
        </a:p>
      </dgm:t>
    </dgm:pt>
    <dgm:pt modelId="{73AC4F08-AB44-4367-A24C-70099AF4A259}" type="parTrans" cxnId="{84985AF8-91B8-475A-B840-48A5164679A9}">
      <dgm:prSet/>
      <dgm:spPr/>
      <dgm:t>
        <a:bodyPr/>
        <a:lstStyle/>
        <a:p>
          <a:endParaRPr lang="zh-CN" altLang="en-US" sz="1050">
            <a:latin typeface="+mn-ea"/>
            <a:ea typeface="+mn-ea"/>
          </a:endParaRPr>
        </a:p>
      </dgm:t>
    </dgm:pt>
    <dgm:pt modelId="{4276B607-A3AE-41AE-9DAC-622E62143251}" type="sibTrans" cxnId="{84985AF8-91B8-475A-B840-48A5164679A9}">
      <dgm:prSet/>
      <dgm:spPr/>
      <dgm:t>
        <a:bodyPr/>
        <a:lstStyle/>
        <a:p>
          <a:endParaRPr lang="zh-CN" altLang="en-US" sz="1050">
            <a:latin typeface="+mn-ea"/>
            <a:ea typeface="+mn-ea"/>
          </a:endParaRPr>
        </a:p>
      </dgm:t>
    </dgm:pt>
    <dgm:pt modelId="{64B14FAF-14F2-43EF-B4D3-584127DB8810}">
      <dgm:prSet phldr="0" custT="1"/>
      <dgm:spPr>
        <a:xfrm>
          <a:off x="4030" y="1168661"/>
          <a:ext cx="1668932" cy="1001359"/>
        </a:xfrm>
        <a:noFill/>
        <a:ln w="12700" cap="flat" cmpd="sng" algn="ctr">
          <a:solidFill>
            <a:srgbClr val="5B9BD5"/>
          </a:solidFill>
          <a:prstDash val="solid"/>
          <a:miter lim="800000"/>
        </a:ln>
        <a:effectLst/>
      </dgm:spPr>
      <dgm:t>
        <a:bodyPr vert="horz"/>
        <a:lstStyle/>
        <a:p>
          <a:pPr rtl="0">
            <a:buChar char="•"/>
          </a:pPr>
          <a:r>
            <a:rPr lang="zh-CN" altLang="en-US" sz="2400" dirty="0">
              <a:solidFill>
                <a:sysClr val="windowText" lastClr="000000"/>
              </a:solidFill>
              <a:latin typeface="宋体" panose="02010600030101010101" charset="-122"/>
              <a:ea typeface="宋体" panose="02010600030101010101" charset="-122"/>
              <a:cs typeface="+mn-cs"/>
            </a:rPr>
            <a:t>临终关怀服务</a:t>
          </a:r>
        </a:p>
      </dgm:t>
    </dgm:pt>
    <dgm:pt modelId="{89DF8CE5-351B-43D3-BF87-641F08F72235}" type="parTrans" cxnId="{0D93C9C2-D63B-45C2-84D6-9BF95DFDE335}">
      <dgm:prSet/>
      <dgm:spPr/>
      <dgm:t>
        <a:bodyPr/>
        <a:lstStyle/>
        <a:p>
          <a:endParaRPr lang="zh-CN" altLang="en-US" sz="1050">
            <a:latin typeface="+mn-ea"/>
            <a:ea typeface="+mn-ea"/>
          </a:endParaRPr>
        </a:p>
      </dgm:t>
    </dgm:pt>
    <dgm:pt modelId="{7CC4B9EB-32DD-4A21-8E6C-35D1FAA76869}" type="sibTrans" cxnId="{0D93C9C2-D63B-45C2-84D6-9BF95DFDE335}">
      <dgm:prSet/>
      <dgm:spPr/>
      <dgm:t>
        <a:bodyPr/>
        <a:lstStyle/>
        <a:p>
          <a:endParaRPr lang="zh-CN" altLang="en-US" sz="1050">
            <a:latin typeface="+mn-ea"/>
            <a:ea typeface="+mn-ea"/>
          </a:endParaRPr>
        </a:p>
      </dgm:t>
    </dgm:pt>
    <dgm:pt modelId="{DEC51962-9239-4078-9AF8-EFAE04458396}">
      <dgm:prSet phldr="0" custT="1"/>
      <dgm:spPr>
        <a:xfrm>
          <a:off x="1839856" y="1168661"/>
          <a:ext cx="1668932" cy="1001359"/>
        </a:xfrm>
        <a:noFill/>
        <a:ln w="12700" cap="flat" cmpd="sng" algn="ctr">
          <a:solidFill>
            <a:srgbClr val="5B9BD5"/>
          </a:solidFill>
          <a:prstDash val="solid"/>
          <a:miter lim="800000"/>
        </a:ln>
        <a:effectLst/>
      </dgm:spPr>
      <dgm:t>
        <a:bodyPr vert="horz"/>
        <a:lstStyle/>
        <a:p>
          <a:pPr rtl="0">
            <a:buNone/>
          </a:pPr>
          <a:r>
            <a:rPr lang="zh-CN" altLang="en-US" sz="2400" dirty="0">
              <a:solidFill>
                <a:sysClr val="windowText" lastClr="000000"/>
              </a:solidFill>
              <a:latin typeface="宋体" panose="02010600030101010101" charset="-122"/>
              <a:ea typeface="宋体" panose="02010600030101010101" charset="-122"/>
              <a:cs typeface="+mn-cs"/>
            </a:rPr>
            <a:t>共同面对死亡</a:t>
          </a:r>
          <a:r>
            <a:rPr lang="en-US" sz="2400" dirty="0">
              <a:solidFill>
                <a:sysClr val="windowText" lastClr="000000"/>
              </a:solidFill>
              <a:latin typeface="+mn-lt"/>
              <a:ea typeface="+mn-ea"/>
              <a:cs typeface="+mn-cs"/>
            </a:rPr>
            <a:t>	</a:t>
          </a:r>
          <a:endParaRPr lang="zh-CN" altLang="en-US" sz="2400" dirty="0">
            <a:solidFill>
              <a:sysClr val="windowText" lastClr="000000"/>
            </a:solidFill>
            <a:latin typeface="宋体" panose="02010600030101010101" charset="-122"/>
            <a:ea typeface="宋体" panose="02010600030101010101" charset="-122"/>
            <a:cs typeface="+mn-cs"/>
          </a:endParaRPr>
        </a:p>
      </dgm:t>
    </dgm:pt>
    <dgm:pt modelId="{AD49C8C4-B2D0-4F1A-93A2-E36CA4066EC5}" type="parTrans" cxnId="{97B5F285-823F-4F09-942D-4A3C21F72A59}">
      <dgm:prSet/>
      <dgm:spPr/>
      <dgm:t>
        <a:bodyPr/>
        <a:lstStyle/>
        <a:p>
          <a:endParaRPr lang="zh-CN" altLang="en-US" sz="1050">
            <a:latin typeface="+mn-ea"/>
            <a:ea typeface="+mn-ea"/>
          </a:endParaRPr>
        </a:p>
      </dgm:t>
    </dgm:pt>
    <dgm:pt modelId="{D6D43099-1192-42DC-875A-586D1D9C5833}" type="sibTrans" cxnId="{97B5F285-823F-4F09-942D-4A3C21F72A59}">
      <dgm:prSet/>
      <dgm:spPr/>
      <dgm:t>
        <a:bodyPr/>
        <a:lstStyle/>
        <a:p>
          <a:endParaRPr lang="zh-CN" altLang="en-US" sz="1050">
            <a:latin typeface="+mn-ea"/>
            <a:ea typeface="+mn-ea"/>
          </a:endParaRPr>
        </a:p>
      </dgm:t>
    </dgm:pt>
    <dgm:pt modelId="{C709758F-3297-4D88-A2F1-B120D7AD9762}">
      <dgm:prSet phldr="0" custT="1"/>
      <dgm:spPr>
        <a:xfrm>
          <a:off x="1839856" y="1168661"/>
          <a:ext cx="1668932" cy="1001359"/>
        </a:xfrm>
        <a:noFill/>
        <a:ln w="12700" cap="flat" cmpd="sng" algn="ctr">
          <a:solidFill>
            <a:srgbClr val="5B9BD5"/>
          </a:solidFill>
          <a:prstDash val="solid"/>
          <a:miter lim="800000"/>
        </a:ln>
        <a:effectLst/>
      </dgm:spPr>
      <dgm:t>
        <a:bodyPr vert="horz"/>
        <a:lstStyle/>
        <a:p>
          <a:pPr rtl="0">
            <a:buChar char="•"/>
          </a:pPr>
          <a:r>
            <a:rPr lang="zh-CN" altLang="en-US" sz="2400" dirty="0">
              <a:solidFill>
                <a:sysClr val="windowText" lastClr="000000"/>
              </a:solidFill>
              <a:latin typeface="宋体" panose="02010600030101010101" charset="-122"/>
              <a:ea typeface="宋体" panose="02010600030101010101" charset="-122"/>
              <a:cs typeface="+mn-cs"/>
            </a:rPr>
            <a:t>平静、平和的面对死亡</a:t>
          </a:r>
        </a:p>
      </dgm:t>
    </dgm:pt>
    <dgm:pt modelId="{5A417ED7-DB54-4BF0-9151-05B2BC5BEBBD}" type="parTrans" cxnId="{68012636-4BDD-4509-B0F9-516228E27BF2}">
      <dgm:prSet/>
      <dgm:spPr/>
      <dgm:t>
        <a:bodyPr/>
        <a:lstStyle/>
        <a:p>
          <a:endParaRPr lang="zh-CN" altLang="en-US" sz="1050">
            <a:latin typeface="+mn-ea"/>
            <a:ea typeface="+mn-ea"/>
          </a:endParaRPr>
        </a:p>
      </dgm:t>
    </dgm:pt>
    <dgm:pt modelId="{34F17512-18FA-4F12-865B-C0342A30BCCF}" type="sibTrans" cxnId="{68012636-4BDD-4509-B0F9-516228E27BF2}">
      <dgm:prSet/>
      <dgm:spPr/>
      <dgm:t>
        <a:bodyPr/>
        <a:lstStyle/>
        <a:p>
          <a:endParaRPr lang="zh-CN" altLang="en-US" sz="1050">
            <a:latin typeface="+mn-ea"/>
            <a:ea typeface="+mn-ea"/>
          </a:endParaRPr>
        </a:p>
      </dgm:t>
    </dgm:pt>
    <dgm:pt modelId="{63DDDD5E-F2FB-475A-91A6-59CB3C387AB5}" type="pres">
      <dgm:prSet presAssocID="{10F0BFA3-EA98-4FCA-A562-DC64212D4C0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8102E617-612F-413A-B3B0-898F77E399A3}" type="pres">
      <dgm:prSet presAssocID="{8129BF5D-4C89-42DE-8D2B-DC4F44597AB7}" presName="node" presStyleLbl="node1" presStyleIdx="0" presStyleCnt="4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zh-CN" altLang="en-US"/>
        </a:p>
      </dgm:t>
    </dgm:pt>
    <dgm:pt modelId="{97E3C95E-9A05-4BAA-8247-3B75836717FD}" type="pres">
      <dgm:prSet presAssocID="{BBD1B7C9-0EE3-4513-9799-B5B1DD3F960A}" presName="sibTrans" presStyleCnt="0"/>
      <dgm:spPr/>
    </dgm:pt>
    <dgm:pt modelId="{BDC67F4F-32B3-43BA-AADC-7EFDA7B15BDF}" type="pres">
      <dgm:prSet presAssocID="{CE47018D-827E-4B5C-A00D-9837181A7365}" presName="node" presStyleLbl="node1" presStyleIdx="1" presStyleCnt="4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zh-CN" altLang="en-US"/>
        </a:p>
      </dgm:t>
    </dgm:pt>
    <dgm:pt modelId="{9BF99D1B-C684-4FD3-BDDB-384BABD4DA3B}" type="pres">
      <dgm:prSet presAssocID="{4E179041-64CE-4F5F-86E7-729CE50C8CA4}" presName="sibTrans" presStyleCnt="0"/>
      <dgm:spPr/>
    </dgm:pt>
    <dgm:pt modelId="{F4DEA882-0FBE-4379-8516-9F68A23FF206}" type="pres">
      <dgm:prSet presAssocID="{910C175B-A351-4D11-B2ED-1CA9A45D6AB2}" presName="node" presStyleLbl="node1" presStyleIdx="2" presStyleCnt="4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zh-CN" altLang="en-US"/>
        </a:p>
      </dgm:t>
    </dgm:pt>
    <dgm:pt modelId="{A3B4943E-3B95-4120-AD8D-0E1BC1F1DD79}" type="pres">
      <dgm:prSet presAssocID="{4276B607-A3AE-41AE-9DAC-622E62143251}" presName="sibTrans" presStyleCnt="0"/>
      <dgm:spPr/>
    </dgm:pt>
    <dgm:pt modelId="{C6892E72-1169-45BF-AC9E-6151E2B99FB1}" type="pres">
      <dgm:prSet presAssocID="{DEC51962-9239-4078-9AF8-EFAE04458396}" presName="node" presStyleLbl="node1" presStyleIdx="3" presStyleCnt="4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zh-CN" altLang="en-US"/>
        </a:p>
      </dgm:t>
    </dgm:pt>
  </dgm:ptLst>
  <dgm:cxnLst>
    <dgm:cxn modelId="{F81C5746-BC4D-4F3D-8224-FF5D693F4143}" type="presOf" srcId="{F9481988-E748-403D-BD22-1431158B1C76}" destId="{BDC67F4F-32B3-43BA-AADC-7EFDA7B15BDF}" srcOrd="0" destOrd="1" presId="urn:microsoft.com/office/officeart/2005/8/layout/default#1"/>
    <dgm:cxn modelId="{5CCBD4DB-F4F2-4126-8D2D-7AC8E9F6EF20}" type="presOf" srcId="{155B9C15-3DAF-4745-A425-9793FFC2AA7A}" destId="{8102E617-612F-413A-B3B0-898F77E399A3}" srcOrd="0" destOrd="4" presId="urn:microsoft.com/office/officeart/2005/8/layout/default#1"/>
    <dgm:cxn modelId="{25A54042-9EB0-4045-902C-8285808D3E98}" type="presOf" srcId="{47F66D6E-F0C8-4DE1-B9AF-CFD811716B8A}" destId="{8102E617-612F-413A-B3B0-898F77E399A3}" srcOrd="0" destOrd="1" presId="urn:microsoft.com/office/officeart/2005/8/layout/default#1"/>
    <dgm:cxn modelId="{00482287-22FA-40A5-A8A3-1ABD91AD50BA}" srcId="{CE47018D-827E-4B5C-A00D-9837181A7365}" destId="{F9481988-E748-403D-BD22-1431158B1C76}" srcOrd="0" destOrd="0" parTransId="{7F4AF821-A3BE-452A-B408-A49860C452D9}" sibTransId="{7AC61BE9-9D70-48EA-A221-B9EA3C382567}"/>
    <dgm:cxn modelId="{BCB7B160-46E3-49BC-BFC7-6B63D3929E6C}" srcId="{8129BF5D-4C89-42DE-8D2B-DC4F44597AB7}" destId="{EDAF9093-83C7-4EE2-B190-589909463AE8}" srcOrd="2" destOrd="0" parTransId="{2A045390-0C6D-4BA2-86E7-625C04D64398}" sibTransId="{A8AA69DA-3F51-4710-91D3-46B448E00FB1}"/>
    <dgm:cxn modelId="{B076521E-3927-4377-B4CD-2915FFD5C8BF}" type="presOf" srcId="{CE47018D-827E-4B5C-A00D-9837181A7365}" destId="{BDC67F4F-32B3-43BA-AADC-7EFDA7B15BDF}" srcOrd="0" destOrd="0" presId="urn:microsoft.com/office/officeart/2005/8/layout/default#1"/>
    <dgm:cxn modelId="{ECA846B1-5616-4186-B95B-CC3C29682267}" type="presOf" srcId="{F85AA913-A47C-4D78-AB7A-34B66C08315D}" destId="{8102E617-612F-413A-B3B0-898F77E399A3}" srcOrd="0" destOrd="2" presId="urn:microsoft.com/office/officeart/2005/8/layout/default#1"/>
    <dgm:cxn modelId="{84985AF8-91B8-475A-B840-48A5164679A9}" srcId="{10F0BFA3-EA98-4FCA-A562-DC64212D4C02}" destId="{910C175B-A351-4D11-B2ED-1CA9A45D6AB2}" srcOrd="2" destOrd="0" parTransId="{73AC4F08-AB44-4367-A24C-70099AF4A259}" sibTransId="{4276B607-A3AE-41AE-9DAC-622E62143251}"/>
    <dgm:cxn modelId="{0D93C9C2-D63B-45C2-84D6-9BF95DFDE335}" srcId="{910C175B-A351-4D11-B2ED-1CA9A45D6AB2}" destId="{64B14FAF-14F2-43EF-B4D3-584127DB8810}" srcOrd="0" destOrd="0" parTransId="{89DF8CE5-351B-43D3-BF87-641F08F72235}" sibTransId="{7CC4B9EB-32DD-4A21-8E6C-35D1FAA76869}"/>
    <dgm:cxn modelId="{01CA03E6-1319-4055-BBCE-BD5E04BE374E}" type="presOf" srcId="{EDAF9093-83C7-4EE2-B190-589909463AE8}" destId="{8102E617-612F-413A-B3B0-898F77E399A3}" srcOrd="0" destOrd="3" presId="urn:microsoft.com/office/officeart/2005/8/layout/default#1"/>
    <dgm:cxn modelId="{09EB75FE-DF03-42F0-9E34-8E77BB859907}" type="presOf" srcId="{C709758F-3297-4D88-A2F1-B120D7AD9762}" destId="{C6892E72-1169-45BF-AC9E-6151E2B99FB1}" srcOrd="0" destOrd="1" presId="urn:microsoft.com/office/officeart/2005/8/layout/default#1"/>
    <dgm:cxn modelId="{27D0C61C-8F8D-4E73-A531-442516594F5D}" srcId="{8129BF5D-4C89-42DE-8D2B-DC4F44597AB7}" destId="{F85AA913-A47C-4D78-AB7A-34B66C08315D}" srcOrd="1" destOrd="0" parTransId="{069CEEE9-F5B3-40E1-8018-DEED9E0F9EB6}" sibTransId="{727A7FF2-A817-43BF-BE4A-510275CC3C35}"/>
    <dgm:cxn modelId="{349A6083-9906-44F3-B5BC-15ACC80FE26A}" type="presOf" srcId="{910C175B-A351-4D11-B2ED-1CA9A45D6AB2}" destId="{F4DEA882-0FBE-4379-8516-9F68A23FF206}" srcOrd="0" destOrd="0" presId="urn:microsoft.com/office/officeart/2005/8/layout/default#1"/>
    <dgm:cxn modelId="{DF31C952-3A96-40B3-8045-14996C40AAE0}" srcId="{10F0BFA3-EA98-4FCA-A562-DC64212D4C02}" destId="{8129BF5D-4C89-42DE-8D2B-DC4F44597AB7}" srcOrd="0" destOrd="0" parTransId="{24CDCABB-F770-4115-A16F-2BDE48F460CA}" sibTransId="{BBD1B7C9-0EE3-4513-9799-B5B1DD3F960A}"/>
    <dgm:cxn modelId="{101C2887-C128-4A8C-A16B-0C1871DA2770}" type="presOf" srcId="{10F0BFA3-EA98-4FCA-A562-DC64212D4C02}" destId="{63DDDD5E-F2FB-475A-91A6-59CB3C387AB5}" srcOrd="0" destOrd="0" presId="urn:microsoft.com/office/officeart/2005/8/layout/default#1"/>
    <dgm:cxn modelId="{68012636-4BDD-4509-B0F9-516228E27BF2}" srcId="{DEC51962-9239-4078-9AF8-EFAE04458396}" destId="{C709758F-3297-4D88-A2F1-B120D7AD9762}" srcOrd="0" destOrd="0" parTransId="{5A417ED7-DB54-4BF0-9151-05B2BC5BEBBD}" sibTransId="{34F17512-18FA-4F12-865B-C0342A30BCCF}"/>
    <dgm:cxn modelId="{97B5F285-823F-4F09-942D-4A3C21F72A59}" srcId="{10F0BFA3-EA98-4FCA-A562-DC64212D4C02}" destId="{DEC51962-9239-4078-9AF8-EFAE04458396}" srcOrd="3" destOrd="0" parTransId="{AD49C8C4-B2D0-4F1A-93A2-E36CA4066EC5}" sibTransId="{D6D43099-1192-42DC-875A-586D1D9C5833}"/>
    <dgm:cxn modelId="{98C6003A-4E5A-4059-BB81-8B54761AD6A4}" srcId="{CE47018D-827E-4B5C-A00D-9837181A7365}" destId="{25A241FA-27EB-4404-8E8D-3A722227C5EF}" srcOrd="1" destOrd="0" parTransId="{5232859D-5A60-4A06-95A0-8EC8A3584429}" sibTransId="{629FFD83-2E99-4467-8DEC-CF305F83A044}"/>
    <dgm:cxn modelId="{DE1DC134-FE69-4C58-9CA4-A99A624384BB}" type="presOf" srcId="{25A241FA-27EB-4404-8E8D-3A722227C5EF}" destId="{BDC67F4F-32B3-43BA-AADC-7EFDA7B15BDF}" srcOrd="0" destOrd="2" presId="urn:microsoft.com/office/officeart/2005/8/layout/default#1"/>
    <dgm:cxn modelId="{709D5D64-C942-4D0A-AD2A-61AEF7D7C5D6}" srcId="{8129BF5D-4C89-42DE-8D2B-DC4F44597AB7}" destId="{155B9C15-3DAF-4745-A425-9793FFC2AA7A}" srcOrd="3" destOrd="0" parTransId="{27BADEEB-9933-4058-B22A-BA7B9B46F89A}" sibTransId="{A97A3F14-E350-45C8-BDA4-74C887BEEAD7}"/>
    <dgm:cxn modelId="{C67E9927-D916-4480-853C-84BFE55DCF5D}" srcId="{10F0BFA3-EA98-4FCA-A562-DC64212D4C02}" destId="{CE47018D-827E-4B5C-A00D-9837181A7365}" srcOrd="1" destOrd="0" parTransId="{2AAF8DA0-1A61-4893-B7AC-640DE6EDBC91}" sibTransId="{4E179041-64CE-4F5F-86E7-729CE50C8CA4}"/>
    <dgm:cxn modelId="{F2E126DF-783A-4747-876D-AE7B2A3CFB98}" srcId="{8129BF5D-4C89-42DE-8D2B-DC4F44597AB7}" destId="{47F66D6E-F0C8-4DE1-B9AF-CFD811716B8A}" srcOrd="0" destOrd="0" parTransId="{D4D789E0-88E8-4840-8982-84A14DBCF8D6}" sibTransId="{3B23A257-1AB6-4925-9D55-B69B61CDE437}"/>
    <dgm:cxn modelId="{F1A878F1-1912-4875-9877-C04814239E8D}" type="presOf" srcId="{64B14FAF-14F2-43EF-B4D3-584127DB8810}" destId="{F4DEA882-0FBE-4379-8516-9F68A23FF206}" srcOrd="0" destOrd="1" presId="urn:microsoft.com/office/officeart/2005/8/layout/default#1"/>
    <dgm:cxn modelId="{404A4359-918B-4E63-9662-CD1175024F73}" type="presOf" srcId="{8129BF5D-4C89-42DE-8D2B-DC4F44597AB7}" destId="{8102E617-612F-413A-B3B0-898F77E399A3}" srcOrd="0" destOrd="0" presId="urn:microsoft.com/office/officeart/2005/8/layout/default#1"/>
    <dgm:cxn modelId="{1ABD321B-344C-4661-BB8A-FFD6F2678F40}" type="presOf" srcId="{DEC51962-9239-4078-9AF8-EFAE04458396}" destId="{C6892E72-1169-45BF-AC9E-6151E2B99FB1}" srcOrd="0" destOrd="0" presId="urn:microsoft.com/office/officeart/2005/8/layout/default#1"/>
    <dgm:cxn modelId="{48D2BBEC-311B-4D3B-97EE-F8E07D65B612}" type="presParOf" srcId="{63DDDD5E-F2FB-475A-91A6-59CB3C387AB5}" destId="{8102E617-612F-413A-B3B0-898F77E399A3}" srcOrd="0" destOrd="0" presId="urn:microsoft.com/office/officeart/2005/8/layout/default#1"/>
    <dgm:cxn modelId="{9CA6E156-A43E-4AF0-B476-F689CE1678E2}" type="presParOf" srcId="{63DDDD5E-F2FB-475A-91A6-59CB3C387AB5}" destId="{97E3C95E-9A05-4BAA-8247-3B75836717FD}" srcOrd="1" destOrd="0" presId="urn:microsoft.com/office/officeart/2005/8/layout/default#1"/>
    <dgm:cxn modelId="{4D4D5880-E775-44E1-8440-35FA146DAAF2}" type="presParOf" srcId="{63DDDD5E-F2FB-475A-91A6-59CB3C387AB5}" destId="{BDC67F4F-32B3-43BA-AADC-7EFDA7B15BDF}" srcOrd="2" destOrd="0" presId="urn:microsoft.com/office/officeart/2005/8/layout/default#1"/>
    <dgm:cxn modelId="{718DC18D-98EB-46AE-A960-450FFACADC0A}" type="presParOf" srcId="{63DDDD5E-F2FB-475A-91A6-59CB3C387AB5}" destId="{9BF99D1B-C684-4FD3-BDDB-384BABD4DA3B}" srcOrd="3" destOrd="0" presId="urn:microsoft.com/office/officeart/2005/8/layout/default#1"/>
    <dgm:cxn modelId="{DC0C1DFF-428E-45AC-8B9C-11A22BCBC216}" type="presParOf" srcId="{63DDDD5E-F2FB-475A-91A6-59CB3C387AB5}" destId="{F4DEA882-0FBE-4379-8516-9F68A23FF206}" srcOrd="4" destOrd="0" presId="urn:microsoft.com/office/officeart/2005/8/layout/default#1"/>
    <dgm:cxn modelId="{D6040ED9-2F3C-4385-9E55-D3EF24316A6F}" type="presParOf" srcId="{63DDDD5E-F2FB-475A-91A6-59CB3C387AB5}" destId="{A3B4943E-3B95-4120-AD8D-0E1BC1F1DD79}" srcOrd="5" destOrd="0" presId="urn:microsoft.com/office/officeart/2005/8/layout/default#1"/>
    <dgm:cxn modelId="{A9F2D130-43C3-447F-A6C6-20D2E7A3FC54}" type="presParOf" srcId="{63DDDD5E-F2FB-475A-91A6-59CB3C387AB5}" destId="{C6892E72-1169-45BF-AC9E-6151E2B99FB1}" srcOrd="6" destOrd="0" presId="urn:microsoft.com/office/officeart/2005/8/layout/default#1"/>
  </dgm:cxnLst>
  <dgm:bg>
    <a:noFill/>
  </dgm:bg>
  <dgm:whole>
    <a:ln>
      <a:noFill/>
    </a:ln>
  </dgm:whole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off" val="ctr"/>
          <dgm:param type="contDir" val="sameDir"/>
          <dgm:param type="grDir" val="tL"/>
          <dgm:param type="flowDir" val="row"/>
        </dgm:alg>
      </dgm:if>
      <dgm:else name="Name2">
        <dgm:alg type="snake">
          <dgm:param type="off" val="ctr"/>
          <dgm:param type="contDir" val="sameDir"/>
          <dgm:param type="grDir" val="tR"/>
          <dgm:param type="flowDir" val="row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9799129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>
            <a:extLst>
              <a:ext uri="{FF2B5EF4-FFF2-40B4-BE49-F238E27FC236}">
                <a16:creationId xmlns="" xmlns:a16="http://schemas.microsoft.com/office/drawing/2014/main" id="{2286DBC1-4090-4D44-AB81-51E3635F8DB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>
            <a:extLst>
              <a:ext uri="{FF2B5EF4-FFF2-40B4-BE49-F238E27FC236}">
                <a16:creationId xmlns="" xmlns:a16="http://schemas.microsoft.com/office/drawing/2014/main" id="{A40429A1-2180-435E-811F-E982512739D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/>
              <a:t>模板来自于 </a:t>
            </a:r>
            <a:r>
              <a:rPr lang="en-US" altLang="zh-CN"/>
              <a:t>http://docer.wps.cn</a:t>
            </a:r>
            <a:endParaRPr lang="zh-CN" altLang="en-US"/>
          </a:p>
        </p:txBody>
      </p:sp>
      <p:sp>
        <p:nvSpPr>
          <p:cNvPr id="4100" name="灯片编号占位符 3">
            <a:extLst>
              <a:ext uri="{FF2B5EF4-FFF2-40B4-BE49-F238E27FC236}">
                <a16:creationId xmlns="" xmlns:a16="http://schemas.microsoft.com/office/drawing/2014/main" id="{FF44B042-8903-42BD-B0DF-2282F59A8AA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4F6D1ABA-B96A-4F83-9541-DDFC2B297F22}" type="slidenum">
              <a:rPr lang="zh-CN" altLang="en-US" smtClean="0">
                <a:latin typeface="Calibri" panose="020F0502020204030204" pitchFamily="34" charset="0"/>
              </a:rPr>
              <a:pPr/>
              <a:t>14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728674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图片占位符 5">
            <a:extLst>
              <a:ext uri="{FF2B5EF4-FFF2-40B4-BE49-F238E27FC236}">
                <a16:creationId xmlns="" xmlns:a16="http://schemas.microsoft.com/office/drawing/2014/main" id="{87B29708-9ED9-4A51-ABC2-9CCF39C83C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723142" y="2655852"/>
            <a:ext cx="2889870" cy="2544776"/>
          </a:xfrm>
          <a:custGeom>
            <a:avLst/>
            <a:gdLst>
              <a:gd name="connsiteX0" fmla="*/ 0 w 2889870"/>
              <a:gd name="connsiteY0" fmla="*/ 0 h 2544776"/>
              <a:gd name="connsiteX1" fmla="*/ 2889870 w 2889870"/>
              <a:gd name="connsiteY1" fmla="*/ 0 h 2544776"/>
              <a:gd name="connsiteX2" fmla="*/ 2889870 w 2889870"/>
              <a:gd name="connsiteY2" fmla="*/ 2544776 h 2544776"/>
              <a:gd name="connsiteX3" fmla="*/ 0 w 2889870"/>
              <a:gd name="connsiteY3" fmla="*/ 2544776 h 2544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9870" h="2544776">
                <a:moveTo>
                  <a:pt x="0" y="0"/>
                </a:moveTo>
                <a:lnTo>
                  <a:pt x="2889870" y="0"/>
                </a:lnTo>
                <a:lnTo>
                  <a:pt x="2889870" y="2544776"/>
                </a:lnTo>
                <a:lnTo>
                  <a:pt x="0" y="254477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5558313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2">
              <a:lumMod val="90000"/>
            </a:schemeClr>
          </a:fgClr>
          <a:bgClr>
            <a:srgbClr val="FFFFE7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6D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4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1.xml"/><Relationship Id="rId1" Type="http://schemas.openxmlformats.org/officeDocument/2006/relationships/tags" Target="../tags/tag30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39.xml"/><Relationship Id="rId3" Type="http://schemas.openxmlformats.org/officeDocument/2006/relationships/tags" Target="../tags/tag34.xml"/><Relationship Id="rId7" Type="http://schemas.openxmlformats.org/officeDocument/2006/relationships/tags" Target="../tags/tag38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tags" Target="../tags/tag37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36.xml"/><Relationship Id="rId10" Type="http://schemas.openxmlformats.org/officeDocument/2006/relationships/tags" Target="../tags/tag41.xml"/><Relationship Id="rId4" Type="http://schemas.openxmlformats.org/officeDocument/2006/relationships/tags" Target="../tags/tag35.xml"/><Relationship Id="rId9" Type="http://schemas.openxmlformats.org/officeDocument/2006/relationships/tags" Target="../tags/tag4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4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3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4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4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4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tags" Target="../tags/tag24.xml"/><Relationship Id="rId7" Type="http://schemas.openxmlformats.org/officeDocument/2006/relationships/diagramQuickStyle" Target="../diagrams/quickStyle1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3045195" y="1213203"/>
            <a:ext cx="6099734" cy="4431594"/>
            <a:chOff x="3108342" y="1258413"/>
            <a:chExt cx="6099734" cy="443159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6" name="等腰三角形 15"/>
            <p:cNvSpPr/>
            <p:nvPr/>
          </p:nvSpPr>
          <p:spPr>
            <a:xfrm rot="10085321">
              <a:off x="8669098" y="3680404"/>
              <a:ext cx="538978" cy="451412"/>
            </a:xfrm>
            <a:prstGeom prst="triangle">
              <a:avLst>
                <a:gd name="adj" fmla="val 100000"/>
              </a:avLst>
            </a:prstGeom>
            <a:solidFill>
              <a:srgbClr val="4BACC6"/>
            </a:solidFill>
            <a:ln w="19050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3877671" y="1258413"/>
              <a:ext cx="4431595" cy="4431594"/>
              <a:chOff x="5312780" y="1597306"/>
              <a:chExt cx="3426106" cy="3426106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5312780" y="1597306"/>
                <a:ext cx="3426106" cy="3426106"/>
              </a:xfrm>
              <a:prstGeom prst="ellipse">
                <a:avLst/>
              </a:prstGeom>
              <a:solidFill>
                <a:srgbClr val="4BACC6"/>
              </a:solidFill>
              <a:ln w="381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6320560" y="2605086"/>
                <a:ext cx="1410547" cy="1410547"/>
              </a:xfrm>
              <a:prstGeom prst="ellipse">
                <a:avLst/>
              </a:prstGeom>
              <a:solidFill>
                <a:srgbClr val="FFFFE7"/>
              </a:solidFill>
              <a:ln w="381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" name="矩形 12"/>
            <p:cNvSpPr/>
            <p:nvPr/>
          </p:nvSpPr>
          <p:spPr>
            <a:xfrm>
              <a:off x="3108342" y="2660412"/>
              <a:ext cx="5899941" cy="1658242"/>
            </a:xfrm>
            <a:prstGeom prst="rect">
              <a:avLst/>
            </a:prstGeom>
            <a:solidFill>
              <a:srgbClr val="93CDDD"/>
            </a:solidFill>
            <a:ln w="1905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2705934" y="2795905"/>
            <a:ext cx="64340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老年心理护理</a:t>
            </a:r>
            <a:endParaRPr lang="zh-CN" altLang="en-US" sz="7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40" y="3860900"/>
            <a:ext cx="3574484" cy="29736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老年人的临终关怀</a:t>
            </a:r>
          </a:p>
        </p:txBody>
      </p:sp>
      <p:sp>
        <p:nvSpPr>
          <p:cNvPr id="9" name="MH_Text_1"/>
          <p:cNvSpPr/>
          <p:nvPr>
            <p:custDataLst>
              <p:tags r:id="rId3"/>
            </p:custDataLst>
          </p:nvPr>
        </p:nvSpPr>
        <p:spPr>
          <a:xfrm>
            <a:off x="1664662" y="2092951"/>
            <a:ext cx="6046324" cy="2915778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endParaRPr lang="zh-CN" altLang="en-US"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6"/>
          <p:cNvSpPr>
            <a:spLocks noChangeArrowheads="1"/>
          </p:cNvSpPr>
          <p:nvPr/>
        </p:nvSpPr>
        <p:spPr bwMode="auto">
          <a:xfrm>
            <a:off x="8432048" y="1027982"/>
            <a:ext cx="3182197" cy="500115"/>
          </a:xfrm>
          <a:prstGeom prst="rect">
            <a:avLst/>
          </a:prstGeom>
          <a:ln/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68560" tIns="34279" rIns="68560" bIns="34279">
            <a:spAutoFit/>
          </a:bodyPr>
          <a:lstStyle/>
          <a:p>
            <a:pPr algn="ctr" defTabSz="9676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老年临终关怀现状</a:t>
            </a:r>
          </a:p>
        </p:txBody>
      </p:sp>
      <p:grpSp>
        <p:nvGrpSpPr>
          <p:cNvPr id="2" name="组合 30"/>
          <p:cNvGrpSpPr/>
          <p:nvPr/>
        </p:nvGrpSpPr>
        <p:grpSpPr>
          <a:xfrm>
            <a:off x="7749995" y="1110875"/>
            <a:ext cx="641111" cy="353788"/>
            <a:chOff x="0" y="252065"/>
            <a:chExt cx="641111" cy="392113"/>
          </a:xfrm>
        </p:grpSpPr>
        <p:sp>
          <p:nvSpPr>
            <p:cNvPr id="8" name="矩形 59"/>
            <p:cNvSpPr>
              <a:spLocks noChangeArrowheads="1"/>
            </p:cNvSpPr>
            <p:nvPr/>
          </p:nvSpPr>
          <p:spPr bwMode="auto">
            <a:xfrm>
              <a:off x="0" y="252065"/>
              <a:ext cx="227013" cy="392112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  <a:extLst/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defTabSz="967649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endParaRPr lang="zh-CN" altLang="en-US" sz="1400">
                <a:solidFill>
                  <a:srgbClr val="FFFFFF"/>
                </a:solidFill>
              </a:endParaRPr>
            </a:p>
          </p:txBody>
        </p:sp>
        <p:sp>
          <p:nvSpPr>
            <p:cNvPr id="10" name="矩形 60"/>
            <p:cNvSpPr>
              <a:spLocks noChangeArrowheads="1"/>
            </p:cNvSpPr>
            <p:nvPr/>
          </p:nvSpPr>
          <p:spPr bwMode="auto">
            <a:xfrm>
              <a:off x="227013" y="252065"/>
              <a:ext cx="114300" cy="39211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/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defTabSz="967649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endParaRPr lang="zh-CN" altLang="en-US" sz="1400">
                <a:solidFill>
                  <a:srgbClr val="FFFFFF"/>
                </a:solidFill>
              </a:endParaRPr>
            </a:p>
          </p:txBody>
        </p:sp>
        <p:sp>
          <p:nvSpPr>
            <p:cNvPr id="11" name="五边形 10"/>
            <p:cNvSpPr/>
            <p:nvPr/>
          </p:nvSpPr>
          <p:spPr>
            <a:xfrm>
              <a:off x="338378" y="254692"/>
              <a:ext cx="302733" cy="389486"/>
            </a:xfrm>
            <a:prstGeom prst="homePlat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矩形 12"/>
          <p:cNvSpPr/>
          <p:nvPr/>
        </p:nvSpPr>
        <p:spPr>
          <a:xfrm>
            <a:off x="2092657" y="2710049"/>
            <a:ext cx="530443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/>
              <a:t>老年人是临终关怀的主要对象，研究老年人的临终关怀现状具有重要意义。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老年人的临终关怀</a:t>
            </a:r>
          </a:p>
        </p:txBody>
      </p:sp>
      <p:sp>
        <p:nvSpPr>
          <p:cNvPr id="6" name="文本框 6"/>
          <p:cNvSpPr>
            <a:spLocks noChangeArrowheads="1"/>
          </p:cNvSpPr>
          <p:nvPr/>
        </p:nvSpPr>
        <p:spPr bwMode="auto">
          <a:xfrm>
            <a:off x="8240973" y="727732"/>
            <a:ext cx="3759952" cy="500115"/>
          </a:xfrm>
          <a:prstGeom prst="rect">
            <a:avLst/>
          </a:prstGeom>
          <a:ln/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68560" tIns="34279" rIns="68560" bIns="34279">
            <a:spAutoFit/>
          </a:bodyPr>
          <a:lstStyle/>
          <a:p>
            <a:pPr algn="ctr" defTabSz="9676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老年人临终关怀的内容</a:t>
            </a:r>
          </a:p>
        </p:txBody>
      </p:sp>
      <p:grpSp>
        <p:nvGrpSpPr>
          <p:cNvPr id="2" name="组合 30"/>
          <p:cNvGrpSpPr/>
          <p:nvPr/>
        </p:nvGrpSpPr>
        <p:grpSpPr>
          <a:xfrm>
            <a:off x="7558920" y="810625"/>
            <a:ext cx="641111" cy="353788"/>
            <a:chOff x="0" y="252065"/>
            <a:chExt cx="641111" cy="392113"/>
          </a:xfrm>
        </p:grpSpPr>
        <p:sp>
          <p:nvSpPr>
            <p:cNvPr id="8" name="矩形 59"/>
            <p:cNvSpPr>
              <a:spLocks noChangeArrowheads="1"/>
            </p:cNvSpPr>
            <p:nvPr/>
          </p:nvSpPr>
          <p:spPr bwMode="auto">
            <a:xfrm>
              <a:off x="0" y="252065"/>
              <a:ext cx="227013" cy="392112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  <a:extLst/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defTabSz="967649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endParaRPr lang="zh-CN" altLang="en-US" sz="1400">
                <a:solidFill>
                  <a:srgbClr val="FFFFFF"/>
                </a:solidFill>
              </a:endParaRPr>
            </a:p>
          </p:txBody>
        </p:sp>
        <p:sp>
          <p:nvSpPr>
            <p:cNvPr id="10" name="矩形 60"/>
            <p:cNvSpPr>
              <a:spLocks noChangeArrowheads="1"/>
            </p:cNvSpPr>
            <p:nvPr/>
          </p:nvSpPr>
          <p:spPr bwMode="auto">
            <a:xfrm>
              <a:off x="227013" y="252065"/>
              <a:ext cx="114300" cy="39211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/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defTabSz="967649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endParaRPr lang="zh-CN" altLang="en-US" sz="1400">
                <a:solidFill>
                  <a:srgbClr val="FFFFFF"/>
                </a:solidFill>
              </a:endParaRPr>
            </a:p>
          </p:txBody>
        </p:sp>
        <p:sp>
          <p:nvSpPr>
            <p:cNvPr id="11" name="五边形 10"/>
            <p:cNvSpPr/>
            <p:nvPr/>
          </p:nvSpPr>
          <p:spPr>
            <a:xfrm>
              <a:off x="338378" y="254692"/>
              <a:ext cx="302733" cy="389486"/>
            </a:xfrm>
            <a:prstGeom prst="homePlat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7" name="图片 26" descr="fc85f2a324e3c42c2067966f589847df"/>
          <p:cNvPicPr>
            <a:picLocks noChangeAspect="1"/>
          </p:cNvPicPr>
          <p:nvPr/>
        </p:nvPicPr>
        <p:blipFill>
          <a:blip r:embed="rId4" cstate="print"/>
          <a:srcRect l="78716" t="50852" r="3811" b="13092"/>
          <a:stretch>
            <a:fillRect/>
          </a:stretch>
        </p:blipFill>
        <p:spPr>
          <a:xfrm>
            <a:off x="5441315" y="4084955"/>
            <a:ext cx="1835785" cy="2679065"/>
          </a:xfrm>
          <a:prstGeom prst="rect">
            <a:avLst/>
          </a:prstGeom>
        </p:spPr>
      </p:pic>
      <p:sp>
        <p:nvSpPr>
          <p:cNvPr id="28" name="椭圆形标注"/>
          <p:cNvSpPr/>
          <p:nvPr/>
        </p:nvSpPr>
        <p:spPr>
          <a:xfrm>
            <a:off x="5756180" y="1320222"/>
            <a:ext cx="3349625" cy="2187575"/>
          </a:xfrm>
          <a:prstGeom prst="wedgeEllipseCallout">
            <a:avLst>
              <a:gd name="adj1" fmla="val -41620"/>
              <a:gd name="adj2" fmla="val 67793"/>
            </a:avLst>
          </a:prstGeom>
          <a:solidFill>
            <a:srgbClr val="60C4C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29" name="椭圆形标注"/>
          <p:cNvSpPr/>
          <p:nvPr/>
        </p:nvSpPr>
        <p:spPr>
          <a:xfrm flipH="1">
            <a:off x="8160755" y="3470815"/>
            <a:ext cx="2566670" cy="1925320"/>
          </a:xfrm>
          <a:prstGeom prst="wedgeEllipseCallout">
            <a:avLst>
              <a:gd name="adj1" fmla="val 70707"/>
              <a:gd name="adj2" fmla="val 52143"/>
            </a:avLst>
          </a:prstGeom>
          <a:solidFill>
            <a:srgbClr val="E1ECB3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30" name="椭圆形标注"/>
          <p:cNvSpPr/>
          <p:nvPr/>
        </p:nvSpPr>
        <p:spPr>
          <a:xfrm>
            <a:off x="1110615" y="3328670"/>
            <a:ext cx="2730500" cy="2459355"/>
          </a:xfrm>
          <a:prstGeom prst="wedgeEllipseCallout">
            <a:avLst>
              <a:gd name="adj1" fmla="val 54023"/>
              <a:gd name="adj2" fmla="val 37399"/>
            </a:avLst>
          </a:prstGeom>
          <a:solidFill>
            <a:srgbClr val="60C4C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31" name="信息"/>
          <p:cNvSpPr/>
          <p:nvPr/>
        </p:nvSpPr>
        <p:spPr>
          <a:xfrm>
            <a:off x="6198870" y="3399155"/>
            <a:ext cx="914400" cy="914400"/>
          </a:xfrm>
          <a:custGeom>
            <a:avLst/>
            <a:gdLst>
              <a:gd name="connsiteX0" fmla="*/ 577329 w 833225"/>
              <a:gd name="connsiteY0" fmla="*/ 241699 h 624687"/>
              <a:gd name="connsiteX1" fmla="*/ 541325 w 833225"/>
              <a:gd name="connsiteY1" fmla="*/ 277703 h 624687"/>
              <a:gd name="connsiteX2" fmla="*/ 577329 w 833225"/>
              <a:gd name="connsiteY2" fmla="*/ 313707 h 624687"/>
              <a:gd name="connsiteX3" fmla="*/ 613333 w 833225"/>
              <a:gd name="connsiteY3" fmla="*/ 277703 h 624687"/>
              <a:gd name="connsiteX4" fmla="*/ 577329 w 833225"/>
              <a:gd name="connsiteY4" fmla="*/ 241699 h 624687"/>
              <a:gd name="connsiteX5" fmla="*/ 424929 w 833225"/>
              <a:gd name="connsiteY5" fmla="*/ 241699 h 624687"/>
              <a:gd name="connsiteX6" fmla="*/ 388925 w 833225"/>
              <a:gd name="connsiteY6" fmla="*/ 277703 h 624687"/>
              <a:gd name="connsiteX7" fmla="*/ 424929 w 833225"/>
              <a:gd name="connsiteY7" fmla="*/ 313707 h 624687"/>
              <a:gd name="connsiteX8" fmla="*/ 460933 w 833225"/>
              <a:gd name="connsiteY8" fmla="*/ 277703 h 624687"/>
              <a:gd name="connsiteX9" fmla="*/ 424929 w 833225"/>
              <a:gd name="connsiteY9" fmla="*/ 241699 h 624687"/>
              <a:gd name="connsiteX10" fmla="*/ 272529 w 833225"/>
              <a:gd name="connsiteY10" fmla="*/ 241699 h 624687"/>
              <a:gd name="connsiteX11" fmla="*/ 236525 w 833225"/>
              <a:gd name="connsiteY11" fmla="*/ 277703 h 624687"/>
              <a:gd name="connsiteX12" fmla="*/ 272529 w 833225"/>
              <a:gd name="connsiteY12" fmla="*/ 313707 h 624687"/>
              <a:gd name="connsiteX13" fmla="*/ 308533 w 833225"/>
              <a:gd name="connsiteY13" fmla="*/ 277703 h 624687"/>
              <a:gd name="connsiteX14" fmla="*/ 272529 w 833225"/>
              <a:gd name="connsiteY14" fmla="*/ 241699 h 624687"/>
              <a:gd name="connsiteX15" fmla="*/ 429066 w 833225"/>
              <a:gd name="connsiteY15" fmla="*/ 124 h 624687"/>
              <a:gd name="connsiteX16" fmla="*/ 543580 w 833225"/>
              <a:gd name="connsiteY16" fmla="*/ 13237 h 624687"/>
              <a:gd name="connsiteX17" fmla="*/ 789350 w 833225"/>
              <a:gd name="connsiteY17" fmla="*/ 401436 h 624687"/>
              <a:gd name="connsiteX18" fmla="*/ 362652 w 833225"/>
              <a:gd name="connsiteY18" fmla="*/ 552944 h 624687"/>
              <a:gd name="connsiteX19" fmla="*/ 243007 w 833225"/>
              <a:gd name="connsiteY19" fmla="*/ 624687 h 624687"/>
              <a:gd name="connsiteX20" fmla="*/ 211865 w 833225"/>
              <a:gd name="connsiteY20" fmla="*/ 519440 h 624687"/>
              <a:gd name="connsiteX21" fmla="*/ 117966 w 833225"/>
              <a:gd name="connsiteY21" fmla="*/ 84077 h 624687"/>
              <a:gd name="connsiteX22" fmla="*/ 429066 w 833225"/>
              <a:gd name="connsiteY22" fmla="*/ 124 h 624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833225" h="624687">
                <a:moveTo>
                  <a:pt x="577329" y="241699"/>
                </a:moveTo>
                <a:cubicBezTo>
                  <a:pt x="557445" y="241699"/>
                  <a:pt x="541325" y="257819"/>
                  <a:pt x="541325" y="277703"/>
                </a:cubicBezTo>
                <a:cubicBezTo>
                  <a:pt x="541325" y="297587"/>
                  <a:pt x="557445" y="313707"/>
                  <a:pt x="577329" y="313707"/>
                </a:cubicBezTo>
                <a:cubicBezTo>
                  <a:pt x="597213" y="313707"/>
                  <a:pt x="613333" y="297587"/>
                  <a:pt x="613333" y="277703"/>
                </a:cubicBezTo>
                <a:cubicBezTo>
                  <a:pt x="613333" y="257819"/>
                  <a:pt x="597213" y="241699"/>
                  <a:pt x="577329" y="241699"/>
                </a:cubicBezTo>
                <a:close/>
                <a:moveTo>
                  <a:pt x="424929" y="241699"/>
                </a:moveTo>
                <a:cubicBezTo>
                  <a:pt x="405045" y="241699"/>
                  <a:pt x="388925" y="257819"/>
                  <a:pt x="388925" y="277703"/>
                </a:cubicBezTo>
                <a:cubicBezTo>
                  <a:pt x="388925" y="297587"/>
                  <a:pt x="405045" y="313707"/>
                  <a:pt x="424929" y="313707"/>
                </a:cubicBezTo>
                <a:cubicBezTo>
                  <a:pt x="444813" y="313707"/>
                  <a:pt x="460933" y="297587"/>
                  <a:pt x="460933" y="277703"/>
                </a:cubicBezTo>
                <a:cubicBezTo>
                  <a:pt x="460933" y="257819"/>
                  <a:pt x="444813" y="241699"/>
                  <a:pt x="424929" y="241699"/>
                </a:cubicBezTo>
                <a:close/>
                <a:moveTo>
                  <a:pt x="272529" y="241699"/>
                </a:moveTo>
                <a:cubicBezTo>
                  <a:pt x="252645" y="241699"/>
                  <a:pt x="236525" y="257819"/>
                  <a:pt x="236525" y="277703"/>
                </a:cubicBezTo>
                <a:cubicBezTo>
                  <a:pt x="236525" y="297587"/>
                  <a:pt x="252645" y="313707"/>
                  <a:pt x="272529" y="313707"/>
                </a:cubicBezTo>
                <a:cubicBezTo>
                  <a:pt x="292413" y="313707"/>
                  <a:pt x="308533" y="297587"/>
                  <a:pt x="308533" y="277703"/>
                </a:cubicBezTo>
                <a:cubicBezTo>
                  <a:pt x="308533" y="257819"/>
                  <a:pt x="292413" y="241699"/>
                  <a:pt x="272529" y="241699"/>
                </a:cubicBezTo>
                <a:close/>
                <a:moveTo>
                  <a:pt x="429066" y="124"/>
                </a:moveTo>
                <a:cubicBezTo>
                  <a:pt x="467414" y="891"/>
                  <a:pt x="505944" y="5202"/>
                  <a:pt x="543580" y="13237"/>
                </a:cubicBezTo>
                <a:cubicBezTo>
                  <a:pt x="786614" y="65121"/>
                  <a:pt x="903137" y="249172"/>
                  <a:pt x="789350" y="401436"/>
                </a:cubicBezTo>
                <a:cubicBezTo>
                  <a:pt x="710142" y="507428"/>
                  <a:pt x="538801" y="568267"/>
                  <a:pt x="362652" y="552944"/>
                </a:cubicBezTo>
                <a:lnTo>
                  <a:pt x="243007" y="624687"/>
                </a:lnTo>
                <a:lnTo>
                  <a:pt x="211865" y="519440"/>
                </a:lnTo>
                <a:cubicBezTo>
                  <a:pt x="-26035" y="429957"/>
                  <a:pt x="-72481" y="214611"/>
                  <a:pt x="117966" y="84077"/>
                </a:cubicBezTo>
                <a:cubicBezTo>
                  <a:pt x="200623" y="27423"/>
                  <a:pt x="314022" y="-2176"/>
                  <a:pt x="429066" y="124"/>
                </a:cubicBezTo>
                <a:close/>
              </a:path>
            </a:pathLst>
          </a:custGeom>
          <a:solidFill>
            <a:srgbClr val="F5962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33" name="椭圆形标注"/>
          <p:cNvSpPr/>
          <p:nvPr/>
        </p:nvSpPr>
        <p:spPr>
          <a:xfrm flipH="1">
            <a:off x="2536559" y="1458016"/>
            <a:ext cx="3067050" cy="2414905"/>
          </a:xfrm>
          <a:prstGeom prst="wedgeEllipseCallout">
            <a:avLst>
              <a:gd name="adj1" fmla="val -41407"/>
              <a:gd name="adj2" fmla="val 71036"/>
            </a:avLst>
          </a:prstGeom>
          <a:solidFill>
            <a:srgbClr val="E1ECB3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ea"/>
              <a:sym typeface="+mn-lt"/>
            </a:endParaRPr>
          </a:p>
        </p:txBody>
      </p:sp>
      <p:sp>
        <p:nvSpPr>
          <p:cNvPr id="34" name="文本框 20"/>
          <p:cNvSpPr txBox="1"/>
          <p:nvPr/>
        </p:nvSpPr>
        <p:spPr>
          <a:xfrm flipH="1">
            <a:off x="1393825" y="4084955"/>
            <a:ext cx="2190750" cy="138499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zh-CN" altLang="en-US" sz="2800" kern="0" dirty="0" smtClean="0">
                <a:solidFill>
                  <a:sysClr val="window" lastClr="FFFFFF"/>
                </a:solidFill>
                <a:cs typeface="+mn-ea"/>
                <a:sym typeface="+mn-lt"/>
              </a:rPr>
              <a:t>满足临终老人及家属的需求</a:t>
            </a:r>
            <a:endParaRPr kumimoji="0" lang="en-US" altLang="zh-CN" sz="2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6" name="文本框 20"/>
          <p:cNvSpPr txBox="1"/>
          <p:nvPr/>
        </p:nvSpPr>
        <p:spPr>
          <a:xfrm flipH="1">
            <a:off x="3071201" y="2069247"/>
            <a:ext cx="2190750" cy="954107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zh-CN" altLang="en-US" sz="2800" dirty="0" smtClean="0"/>
              <a:t>实施全面照护</a:t>
            </a:r>
            <a:endParaRPr kumimoji="0" lang="en-US" altLang="zh-CN" sz="2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7" name="文本框 20"/>
          <p:cNvSpPr txBox="1"/>
          <p:nvPr/>
        </p:nvSpPr>
        <p:spPr>
          <a:xfrm flipH="1">
            <a:off x="6344522" y="1708605"/>
            <a:ext cx="2190750" cy="138499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zh-CN" altLang="en-US" sz="2800" kern="0" dirty="0" smtClean="0">
                <a:solidFill>
                  <a:sysClr val="window" lastClr="FFFFFF"/>
                </a:solidFill>
                <a:cs typeface="+mn-ea"/>
                <a:sym typeface="+mn-lt"/>
              </a:rPr>
              <a:t>为临终老人家属提供情感支持</a:t>
            </a:r>
            <a:endParaRPr kumimoji="0" lang="en-US" altLang="zh-CN" sz="2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8" name="文本框 20"/>
          <p:cNvSpPr txBox="1"/>
          <p:nvPr/>
        </p:nvSpPr>
        <p:spPr>
          <a:xfrm flipH="1">
            <a:off x="8412480" y="3837571"/>
            <a:ext cx="2190750" cy="138499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zh-CN" altLang="en-US" sz="2800" kern="0" dirty="0" smtClean="0">
                <a:solidFill>
                  <a:sysClr val="windowText" lastClr="000000">
                    <a:lumMod val="85000"/>
                    <a:lumOff val="15000"/>
                  </a:sysClr>
                </a:solidFill>
                <a:cs typeface="+mn-ea"/>
                <a:sym typeface="+mn-lt"/>
              </a:rPr>
              <a:t>为临终老人及家属提供死亡教育</a:t>
            </a:r>
            <a:endParaRPr kumimoji="0" lang="en-US" altLang="zh-CN" sz="2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85000"/>
                  <a:lumOff val="15000"/>
                </a:sysClr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40260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老年人的临终关怀</a:t>
            </a:r>
          </a:p>
        </p:txBody>
      </p:sp>
      <p:sp>
        <p:nvSpPr>
          <p:cNvPr id="6" name="文本框 6"/>
          <p:cNvSpPr>
            <a:spLocks noChangeArrowheads="1"/>
          </p:cNvSpPr>
          <p:nvPr/>
        </p:nvSpPr>
        <p:spPr bwMode="auto">
          <a:xfrm>
            <a:off x="7315200" y="1027982"/>
            <a:ext cx="4494656" cy="500115"/>
          </a:xfrm>
          <a:prstGeom prst="rect">
            <a:avLst/>
          </a:prstGeom>
          <a:ln/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68560" tIns="34279" rIns="68560" bIns="34279">
            <a:spAutoFit/>
          </a:bodyPr>
          <a:lstStyle/>
          <a:p>
            <a:pPr algn="ctr" defTabSz="9676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为临终老年人提供临终关怀</a:t>
            </a:r>
          </a:p>
        </p:txBody>
      </p:sp>
      <p:grpSp>
        <p:nvGrpSpPr>
          <p:cNvPr id="2" name="组合 30"/>
          <p:cNvGrpSpPr/>
          <p:nvPr/>
        </p:nvGrpSpPr>
        <p:grpSpPr>
          <a:xfrm>
            <a:off x="6630872" y="1151818"/>
            <a:ext cx="641111" cy="353788"/>
            <a:chOff x="0" y="252065"/>
            <a:chExt cx="641111" cy="392113"/>
          </a:xfrm>
        </p:grpSpPr>
        <p:sp>
          <p:nvSpPr>
            <p:cNvPr id="9" name="矩形 59"/>
            <p:cNvSpPr>
              <a:spLocks noChangeArrowheads="1"/>
            </p:cNvSpPr>
            <p:nvPr/>
          </p:nvSpPr>
          <p:spPr bwMode="auto">
            <a:xfrm>
              <a:off x="0" y="252065"/>
              <a:ext cx="227013" cy="392112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  <a:extLst/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defTabSz="967649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endParaRPr lang="zh-CN" altLang="en-US" sz="1400">
                <a:solidFill>
                  <a:srgbClr val="FFFFFF"/>
                </a:solidFill>
              </a:endParaRPr>
            </a:p>
          </p:txBody>
        </p:sp>
        <p:sp>
          <p:nvSpPr>
            <p:cNvPr id="10" name="矩形 60"/>
            <p:cNvSpPr>
              <a:spLocks noChangeArrowheads="1"/>
            </p:cNvSpPr>
            <p:nvPr/>
          </p:nvSpPr>
          <p:spPr bwMode="auto">
            <a:xfrm>
              <a:off x="227013" y="252065"/>
              <a:ext cx="114300" cy="39211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/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defTabSz="967649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endParaRPr lang="zh-CN" altLang="en-US" sz="1400">
                <a:solidFill>
                  <a:srgbClr val="FFFFFF"/>
                </a:solidFill>
              </a:endParaRPr>
            </a:p>
          </p:txBody>
        </p:sp>
        <p:sp>
          <p:nvSpPr>
            <p:cNvPr id="11" name="五边形 10"/>
            <p:cNvSpPr/>
            <p:nvPr/>
          </p:nvSpPr>
          <p:spPr>
            <a:xfrm>
              <a:off x="338378" y="254692"/>
              <a:ext cx="302733" cy="389486"/>
            </a:xfrm>
            <a:prstGeom prst="homePlat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6" name="Freeform 6"/>
          <p:cNvSpPr>
            <a:spLocks/>
          </p:cNvSpPr>
          <p:nvPr/>
        </p:nvSpPr>
        <p:spPr bwMode="auto">
          <a:xfrm>
            <a:off x="2364010" y="5816172"/>
            <a:ext cx="1186200" cy="807457"/>
          </a:xfrm>
          <a:custGeom>
            <a:avLst/>
            <a:gdLst>
              <a:gd name="T0" fmla="*/ 0 w 1113"/>
              <a:gd name="T1" fmla="*/ 0 h 757"/>
              <a:gd name="T2" fmla="*/ 1113 w 1113"/>
              <a:gd name="T3" fmla="*/ 0 h 757"/>
              <a:gd name="T4" fmla="*/ 1113 w 1113"/>
              <a:gd name="T5" fmla="*/ 685 h 757"/>
              <a:gd name="T6" fmla="*/ 249 w 1113"/>
              <a:gd name="T7" fmla="*/ 685 h 757"/>
              <a:gd name="T8" fmla="*/ 177 w 1113"/>
              <a:gd name="T9" fmla="*/ 757 h 757"/>
              <a:gd name="T10" fmla="*/ 105 w 1113"/>
              <a:gd name="T11" fmla="*/ 685 h 757"/>
              <a:gd name="T12" fmla="*/ 0 w 1113"/>
              <a:gd name="T13" fmla="*/ 685 h 757"/>
              <a:gd name="T14" fmla="*/ 0 w 1113"/>
              <a:gd name="T15" fmla="*/ 0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13" h="757">
                <a:moveTo>
                  <a:pt x="0" y="0"/>
                </a:moveTo>
                <a:lnTo>
                  <a:pt x="1113" y="0"/>
                </a:lnTo>
                <a:lnTo>
                  <a:pt x="1113" y="685"/>
                </a:lnTo>
                <a:lnTo>
                  <a:pt x="249" y="685"/>
                </a:lnTo>
                <a:lnTo>
                  <a:pt x="177" y="757"/>
                </a:lnTo>
                <a:lnTo>
                  <a:pt x="105" y="685"/>
                </a:lnTo>
                <a:lnTo>
                  <a:pt x="0" y="685"/>
                </a:lnTo>
                <a:lnTo>
                  <a:pt x="0" y="0"/>
                </a:lnTo>
                <a:close/>
              </a:path>
            </a:pathLst>
          </a:custGeom>
          <a:solidFill>
            <a:srgbClr val="92D050"/>
          </a:solidFill>
          <a:ln w="57150">
            <a:solidFill>
              <a:sysClr val="window" lastClr="FFFFFF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extLst/>
        </p:spPr>
        <p:txBody>
          <a:bodyPr lIns="85254" tIns="42628" rIns="85254" bIns="42628"/>
          <a:lstStyle/>
          <a:p>
            <a:pPr marL="0" marR="0" lvl="0" indent="0" defTabSz="11371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7" name="Freeform 8"/>
          <p:cNvSpPr>
            <a:spLocks/>
          </p:cNvSpPr>
          <p:nvPr/>
        </p:nvSpPr>
        <p:spPr bwMode="auto">
          <a:xfrm>
            <a:off x="1177809" y="1418045"/>
            <a:ext cx="3605987" cy="4269895"/>
          </a:xfrm>
          <a:custGeom>
            <a:avLst/>
            <a:gdLst>
              <a:gd name="T0" fmla="*/ 133 w 3381"/>
              <a:gd name="T1" fmla="*/ 2348 h 3999"/>
              <a:gd name="T2" fmla="*/ 0 w 3381"/>
              <a:gd name="T3" fmla="*/ 1703 h 3999"/>
              <a:gd name="T4" fmla="*/ 282 w 3381"/>
              <a:gd name="T5" fmla="*/ 767 h 3999"/>
              <a:gd name="T6" fmla="*/ 1039 w 3381"/>
              <a:gd name="T7" fmla="*/ 133 h 3999"/>
              <a:gd name="T8" fmla="*/ 1689 w 3381"/>
              <a:gd name="T9" fmla="*/ 0 h 3999"/>
              <a:gd name="T10" fmla="*/ 2885 w 3381"/>
              <a:gd name="T11" fmla="*/ 495 h 3999"/>
              <a:gd name="T12" fmla="*/ 3381 w 3381"/>
              <a:gd name="T13" fmla="*/ 1691 h 3999"/>
              <a:gd name="T14" fmla="*/ 3097 w 3381"/>
              <a:gd name="T15" fmla="*/ 2624 h 3999"/>
              <a:gd name="T16" fmla="*/ 2346 w 3381"/>
              <a:gd name="T17" fmla="*/ 3248 h 3999"/>
              <a:gd name="T18" fmla="*/ 2281 w 3381"/>
              <a:gd name="T19" fmla="*/ 3304 h 3999"/>
              <a:gd name="T20" fmla="*/ 2256 w 3381"/>
              <a:gd name="T21" fmla="*/ 3388 h 3999"/>
              <a:gd name="T22" fmla="*/ 2256 w 3381"/>
              <a:gd name="T23" fmla="*/ 3718 h 3999"/>
              <a:gd name="T24" fmla="*/ 1699 w 3381"/>
              <a:gd name="T25" fmla="*/ 3999 h 3999"/>
              <a:gd name="T26" fmla="*/ 1142 w 3381"/>
              <a:gd name="T27" fmla="*/ 3718 h 3999"/>
              <a:gd name="T28" fmla="*/ 1142 w 3381"/>
              <a:gd name="T29" fmla="*/ 3388 h 3999"/>
              <a:gd name="T30" fmla="*/ 1354 w 3381"/>
              <a:gd name="T31" fmla="*/ 2691 h 3999"/>
              <a:gd name="T32" fmla="*/ 1916 w 3381"/>
              <a:gd name="T33" fmla="*/ 2226 h 3999"/>
              <a:gd name="T34" fmla="*/ 2171 w 3381"/>
              <a:gd name="T35" fmla="*/ 2011 h 3999"/>
              <a:gd name="T36" fmla="*/ 2267 w 3381"/>
              <a:gd name="T37" fmla="*/ 1691 h 3999"/>
              <a:gd name="T38" fmla="*/ 2098 w 3381"/>
              <a:gd name="T39" fmla="*/ 1283 h 3999"/>
              <a:gd name="T40" fmla="*/ 1689 w 3381"/>
              <a:gd name="T41" fmla="*/ 1113 h 3999"/>
              <a:gd name="T42" fmla="*/ 1469 w 3381"/>
              <a:gd name="T43" fmla="*/ 1155 h 3999"/>
              <a:gd name="T44" fmla="*/ 1212 w 3381"/>
              <a:gd name="T45" fmla="*/ 1375 h 3999"/>
              <a:gd name="T46" fmla="*/ 1113 w 3381"/>
              <a:gd name="T47" fmla="*/ 1703 h 3999"/>
              <a:gd name="T48" fmla="*/ 1155 w 3381"/>
              <a:gd name="T49" fmla="*/ 1918 h 3999"/>
              <a:gd name="T50" fmla="*/ 133 w 3381"/>
              <a:gd name="T51" fmla="*/ 2348 h 39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381" h="3999">
                <a:moveTo>
                  <a:pt x="133" y="2348"/>
                </a:moveTo>
                <a:cubicBezTo>
                  <a:pt x="42" y="2134"/>
                  <a:pt x="0" y="1915"/>
                  <a:pt x="0" y="1703"/>
                </a:cubicBezTo>
                <a:cubicBezTo>
                  <a:pt x="0" y="1368"/>
                  <a:pt x="102" y="1042"/>
                  <a:pt x="282" y="767"/>
                </a:cubicBezTo>
                <a:cubicBezTo>
                  <a:pt x="461" y="492"/>
                  <a:pt x="721" y="267"/>
                  <a:pt x="1039" y="133"/>
                </a:cubicBezTo>
                <a:cubicBezTo>
                  <a:pt x="1240" y="48"/>
                  <a:pt x="1459" y="0"/>
                  <a:pt x="1689" y="0"/>
                </a:cubicBezTo>
                <a:cubicBezTo>
                  <a:pt x="2156" y="0"/>
                  <a:pt x="2579" y="189"/>
                  <a:pt x="2885" y="495"/>
                </a:cubicBezTo>
                <a:cubicBezTo>
                  <a:pt x="3191" y="802"/>
                  <a:pt x="3381" y="1224"/>
                  <a:pt x="3381" y="1691"/>
                </a:cubicBezTo>
                <a:cubicBezTo>
                  <a:pt x="3381" y="2028"/>
                  <a:pt x="3278" y="2352"/>
                  <a:pt x="3097" y="2624"/>
                </a:cubicBezTo>
                <a:cubicBezTo>
                  <a:pt x="2918" y="2895"/>
                  <a:pt x="2659" y="3115"/>
                  <a:pt x="2346" y="3248"/>
                </a:cubicBezTo>
                <a:cubicBezTo>
                  <a:pt x="2320" y="3259"/>
                  <a:pt x="2298" y="3279"/>
                  <a:pt x="2281" y="3304"/>
                </a:cubicBezTo>
                <a:cubicBezTo>
                  <a:pt x="2265" y="3328"/>
                  <a:pt x="2256" y="3357"/>
                  <a:pt x="2256" y="3388"/>
                </a:cubicBezTo>
                <a:lnTo>
                  <a:pt x="2256" y="3718"/>
                </a:lnTo>
                <a:lnTo>
                  <a:pt x="1699" y="3999"/>
                </a:lnTo>
                <a:lnTo>
                  <a:pt x="1142" y="3718"/>
                </a:lnTo>
                <a:lnTo>
                  <a:pt x="1142" y="3388"/>
                </a:lnTo>
                <a:cubicBezTo>
                  <a:pt x="1142" y="3137"/>
                  <a:pt x="1219" y="2895"/>
                  <a:pt x="1354" y="2691"/>
                </a:cubicBezTo>
                <a:cubicBezTo>
                  <a:pt x="1488" y="2489"/>
                  <a:pt x="1681" y="2325"/>
                  <a:pt x="1916" y="2226"/>
                </a:cubicBezTo>
                <a:cubicBezTo>
                  <a:pt x="2020" y="2181"/>
                  <a:pt x="2108" y="2106"/>
                  <a:pt x="2171" y="2011"/>
                </a:cubicBezTo>
                <a:cubicBezTo>
                  <a:pt x="2232" y="1918"/>
                  <a:pt x="2267" y="1808"/>
                  <a:pt x="2267" y="1691"/>
                </a:cubicBezTo>
                <a:cubicBezTo>
                  <a:pt x="2267" y="1532"/>
                  <a:pt x="2203" y="1387"/>
                  <a:pt x="2098" y="1283"/>
                </a:cubicBezTo>
                <a:cubicBezTo>
                  <a:pt x="1993" y="1178"/>
                  <a:pt x="1849" y="1113"/>
                  <a:pt x="1689" y="1113"/>
                </a:cubicBezTo>
                <a:cubicBezTo>
                  <a:pt x="1606" y="1113"/>
                  <a:pt x="1532" y="1128"/>
                  <a:pt x="1469" y="1155"/>
                </a:cubicBezTo>
                <a:cubicBezTo>
                  <a:pt x="1365" y="1199"/>
                  <a:pt x="1276" y="1278"/>
                  <a:pt x="1212" y="1375"/>
                </a:cubicBezTo>
                <a:cubicBezTo>
                  <a:pt x="1149" y="1472"/>
                  <a:pt x="1113" y="1586"/>
                  <a:pt x="1113" y="1703"/>
                </a:cubicBezTo>
                <a:cubicBezTo>
                  <a:pt x="1113" y="1777"/>
                  <a:pt x="1127" y="1850"/>
                  <a:pt x="1155" y="1918"/>
                </a:cubicBezTo>
                <a:lnTo>
                  <a:pt x="133" y="2348"/>
                </a:lnTo>
                <a:close/>
              </a:path>
            </a:pathLst>
          </a:custGeom>
          <a:solidFill>
            <a:srgbClr val="00B0F0"/>
          </a:solidFill>
          <a:ln w="57150">
            <a:solidFill>
              <a:sysClr val="window" lastClr="FFFFFF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extLst/>
        </p:spPr>
        <p:txBody>
          <a:bodyPr lIns="85254" tIns="42628" rIns="85254" bIns="42628"/>
          <a:lstStyle/>
          <a:p>
            <a:pPr marL="0" marR="0" lvl="0" indent="0" defTabSz="11371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8" name="Freeform 9"/>
          <p:cNvSpPr>
            <a:spLocks/>
          </p:cNvSpPr>
          <p:nvPr/>
        </p:nvSpPr>
        <p:spPr bwMode="auto">
          <a:xfrm>
            <a:off x="2094486" y="1418050"/>
            <a:ext cx="2467177" cy="1542317"/>
          </a:xfrm>
          <a:custGeom>
            <a:avLst/>
            <a:gdLst>
              <a:gd name="T0" fmla="*/ 0 w 2313"/>
              <a:gd name="T1" fmla="*/ 221 h 1445"/>
              <a:gd name="T2" fmla="*/ 179 w 2313"/>
              <a:gd name="T3" fmla="*/ 133 h 1445"/>
              <a:gd name="T4" fmla="*/ 829 w 2313"/>
              <a:gd name="T5" fmla="*/ 0 h 1445"/>
              <a:gd name="T6" fmla="*/ 2025 w 2313"/>
              <a:gd name="T7" fmla="*/ 495 h 1445"/>
              <a:gd name="T8" fmla="*/ 2313 w 2313"/>
              <a:gd name="T9" fmla="*/ 879 h 1445"/>
              <a:gd name="T10" fmla="*/ 1353 w 2313"/>
              <a:gd name="T11" fmla="*/ 1445 h 1445"/>
              <a:gd name="T12" fmla="*/ 1238 w 2313"/>
              <a:gd name="T13" fmla="*/ 1283 h 1445"/>
              <a:gd name="T14" fmla="*/ 829 w 2313"/>
              <a:gd name="T15" fmla="*/ 1113 h 1445"/>
              <a:gd name="T16" fmla="*/ 609 w 2313"/>
              <a:gd name="T17" fmla="*/ 1155 h 1445"/>
              <a:gd name="T18" fmla="*/ 552 w 2313"/>
              <a:gd name="T19" fmla="*/ 1184 h 1445"/>
              <a:gd name="T20" fmla="*/ 0 w 2313"/>
              <a:gd name="T21" fmla="*/ 221 h 1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13" h="1445">
                <a:moveTo>
                  <a:pt x="0" y="221"/>
                </a:moveTo>
                <a:cubicBezTo>
                  <a:pt x="57" y="189"/>
                  <a:pt x="117" y="159"/>
                  <a:pt x="179" y="133"/>
                </a:cubicBezTo>
                <a:cubicBezTo>
                  <a:pt x="380" y="48"/>
                  <a:pt x="599" y="0"/>
                  <a:pt x="829" y="0"/>
                </a:cubicBezTo>
                <a:cubicBezTo>
                  <a:pt x="1296" y="0"/>
                  <a:pt x="1719" y="189"/>
                  <a:pt x="2025" y="495"/>
                </a:cubicBezTo>
                <a:cubicBezTo>
                  <a:pt x="2138" y="609"/>
                  <a:pt x="2236" y="738"/>
                  <a:pt x="2313" y="879"/>
                </a:cubicBezTo>
                <a:lnTo>
                  <a:pt x="1353" y="1445"/>
                </a:lnTo>
                <a:cubicBezTo>
                  <a:pt x="1324" y="1385"/>
                  <a:pt x="1285" y="1330"/>
                  <a:pt x="1238" y="1283"/>
                </a:cubicBezTo>
                <a:cubicBezTo>
                  <a:pt x="1133" y="1178"/>
                  <a:pt x="989" y="1113"/>
                  <a:pt x="829" y="1113"/>
                </a:cubicBezTo>
                <a:cubicBezTo>
                  <a:pt x="746" y="1113"/>
                  <a:pt x="672" y="1128"/>
                  <a:pt x="609" y="1155"/>
                </a:cubicBezTo>
                <a:cubicBezTo>
                  <a:pt x="590" y="1163"/>
                  <a:pt x="570" y="1173"/>
                  <a:pt x="552" y="1184"/>
                </a:cubicBezTo>
                <a:lnTo>
                  <a:pt x="0" y="221"/>
                </a:lnTo>
                <a:close/>
              </a:path>
            </a:pathLst>
          </a:custGeom>
          <a:solidFill>
            <a:srgbClr val="FF6600"/>
          </a:solidFill>
          <a:ln w="57150">
            <a:solidFill>
              <a:sysClr val="window" lastClr="FFFFFF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extLst/>
        </p:spPr>
        <p:txBody>
          <a:bodyPr lIns="85254" tIns="42628" rIns="85254" bIns="42628"/>
          <a:lstStyle/>
          <a:p>
            <a:pPr marL="0" marR="0" lvl="0" indent="0" defTabSz="11371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9" name="Freeform 10"/>
          <p:cNvSpPr>
            <a:spLocks/>
          </p:cNvSpPr>
          <p:nvPr/>
        </p:nvSpPr>
        <p:spPr bwMode="auto">
          <a:xfrm>
            <a:off x="3394712" y="2292171"/>
            <a:ext cx="1389082" cy="2228287"/>
          </a:xfrm>
          <a:custGeom>
            <a:avLst/>
            <a:gdLst>
              <a:gd name="T0" fmla="*/ 1061 w 1303"/>
              <a:gd name="T1" fmla="*/ 0 h 2087"/>
              <a:gd name="T2" fmla="*/ 1303 w 1303"/>
              <a:gd name="T3" fmla="*/ 872 h 2087"/>
              <a:gd name="T4" fmla="*/ 1019 w 1303"/>
              <a:gd name="T5" fmla="*/ 1805 h 2087"/>
              <a:gd name="T6" fmla="*/ 785 w 1303"/>
              <a:gd name="T7" fmla="*/ 2087 h 2087"/>
              <a:gd name="T8" fmla="*/ 0 w 1303"/>
              <a:gd name="T9" fmla="*/ 1301 h 2087"/>
              <a:gd name="T10" fmla="*/ 93 w 1303"/>
              <a:gd name="T11" fmla="*/ 1192 h 2087"/>
              <a:gd name="T12" fmla="*/ 189 w 1303"/>
              <a:gd name="T13" fmla="*/ 872 h 2087"/>
              <a:gd name="T14" fmla="*/ 101 w 1303"/>
              <a:gd name="T15" fmla="*/ 566 h 2087"/>
              <a:gd name="T16" fmla="*/ 1061 w 1303"/>
              <a:gd name="T17" fmla="*/ 0 h 20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03" h="2087">
                <a:moveTo>
                  <a:pt x="1061" y="0"/>
                </a:moveTo>
                <a:cubicBezTo>
                  <a:pt x="1214" y="255"/>
                  <a:pt x="1303" y="553"/>
                  <a:pt x="1303" y="872"/>
                </a:cubicBezTo>
                <a:cubicBezTo>
                  <a:pt x="1303" y="1209"/>
                  <a:pt x="1200" y="1533"/>
                  <a:pt x="1019" y="1805"/>
                </a:cubicBezTo>
                <a:cubicBezTo>
                  <a:pt x="952" y="1907"/>
                  <a:pt x="874" y="2001"/>
                  <a:pt x="785" y="2087"/>
                </a:cubicBezTo>
                <a:lnTo>
                  <a:pt x="0" y="1301"/>
                </a:lnTo>
                <a:cubicBezTo>
                  <a:pt x="35" y="1269"/>
                  <a:pt x="66" y="1232"/>
                  <a:pt x="93" y="1192"/>
                </a:cubicBezTo>
                <a:cubicBezTo>
                  <a:pt x="154" y="1099"/>
                  <a:pt x="189" y="989"/>
                  <a:pt x="189" y="872"/>
                </a:cubicBezTo>
                <a:cubicBezTo>
                  <a:pt x="189" y="760"/>
                  <a:pt x="157" y="655"/>
                  <a:pt x="101" y="566"/>
                </a:cubicBezTo>
                <a:lnTo>
                  <a:pt x="1061" y="0"/>
                </a:lnTo>
                <a:close/>
              </a:path>
            </a:pathLst>
          </a:custGeom>
          <a:solidFill>
            <a:srgbClr val="FFC000"/>
          </a:solidFill>
          <a:ln w="57150">
            <a:solidFill>
              <a:sysClr val="window" lastClr="FFFFFF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extLst/>
        </p:spPr>
        <p:txBody>
          <a:bodyPr lIns="85254" tIns="42628" rIns="85254" bIns="42628"/>
          <a:lstStyle/>
          <a:p>
            <a:pPr marL="0" marR="0" lvl="0" indent="0" defTabSz="11371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0" name="Freeform 11"/>
          <p:cNvSpPr>
            <a:spLocks/>
          </p:cNvSpPr>
          <p:nvPr/>
        </p:nvSpPr>
        <p:spPr bwMode="auto">
          <a:xfrm>
            <a:off x="1160036" y="1652133"/>
            <a:ext cx="1523845" cy="2272734"/>
          </a:xfrm>
          <a:custGeom>
            <a:avLst/>
            <a:gdLst>
              <a:gd name="T0" fmla="*/ 149 w 1428"/>
              <a:gd name="T1" fmla="*/ 2129 h 2129"/>
              <a:gd name="T2" fmla="*/ 25 w 1428"/>
              <a:gd name="T3" fmla="*/ 1325 h 2129"/>
              <a:gd name="T4" fmla="*/ 296 w 1428"/>
              <a:gd name="T5" fmla="*/ 552 h 2129"/>
              <a:gd name="T6" fmla="*/ 554 w 1428"/>
              <a:gd name="T7" fmla="*/ 242 h 2129"/>
              <a:gd name="T8" fmla="*/ 880 w 1428"/>
              <a:gd name="T9" fmla="*/ 0 h 2129"/>
              <a:gd name="T10" fmla="*/ 1428 w 1428"/>
              <a:gd name="T11" fmla="*/ 965 h 2129"/>
              <a:gd name="T12" fmla="*/ 1319 w 1428"/>
              <a:gd name="T13" fmla="*/ 1046 h 2129"/>
              <a:gd name="T14" fmla="*/ 1227 w 1428"/>
              <a:gd name="T15" fmla="*/ 1157 h 2129"/>
              <a:gd name="T16" fmla="*/ 1130 w 1428"/>
              <a:gd name="T17" fmla="*/ 1429 h 2129"/>
              <a:gd name="T18" fmla="*/ 1171 w 1428"/>
              <a:gd name="T19" fmla="*/ 1699 h 2129"/>
              <a:gd name="T20" fmla="*/ 149 w 1428"/>
              <a:gd name="T21" fmla="*/ 2129 h 2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28" h="2129">
                <a:moveTo>
                  <a:pt x="149" y="2129"/>
                </a:moveTo>
                <a:cubicBezTo>
                  <a:pt x="37" y="1865"/>
                  <a:pt x="0" y="1590"/>
                  <a:pt x="25" y="1325"/>
                </a:cubicBezTo>
                <a:cubicBezTo>
                  <a:pt x="52" y="1048"/>
                  <a:pt x="147" y="782"/>
                  <a:pt x="296" y="552"/>
                </a:cubicBezTo>
                <a:cubicBezTo>
                  <a:pt x="370" y="438"/>
                  <a:pt x="457" y="334"/>
                  <a:pt x="554" y="242"/>
                </a:cubicBezTo>
                <a:cubicBezTo>
                  <a:pt x="651" y="149"/>
                  <a:pt x="761" y="68"/>
                  <a:pt x="880" y="0"/>
                </a:cubicBezTo>
                <a:lnTo>
                  <a:pt x="1428" y="965"/>
                </a:lnTo>
                <a:cubicBezTo>
                  <a:pt x="1389" y="987"/>
                  <a:pt x="1353" y="1015"/>
                  <a:pt x="1319" y="1046"/>
                </a:cubicBezTo>
                <a:cubicBezTo>
                  <a:pt x="1283" y="1080"/>
                  <a:pt x="1252" y="1117"/>
                  <a:pt x="1227" y="1157"/>
                </a:cubicBezTo>
                <a:cubicBezTo>
                  <a:pt x="1173" y="1239"/>
                  <a:pt x="1139" y="1333"/>
                  <a:pt x="1130" y="1429"/>
                </a:cubicBezTo>
                <a:cubicBezTo>
                  <a:pt x="1122" y="1519"/>
                  <a:pt x="1134" y="1611"/>
                  <a:pt x="1171" y="1699"/>
                </a:cubicBezTo>
                <a:lnTo>
                  <a:pt x="149" y="2129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ysClr val="window" lastClr="FFFFFF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extLst/>
        </p:spPr>
        <p:txBody>
          <a:bodyPr lIns="85254" tIns="42628" rIns="85254" bIns="42628"/>
          <a:lstStyle/>
          <a:p>
            <a:pPr marL="0" marR="0" lvl="0" indent="0" defTabSz="11371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782071" y="1914097"/>
            <a:ext cx="3760377" cy="651628"/>
          </a:xfrm>
          <a:prstGeom prst="rect">
            <a:avLst/>
          </a:prstGeom>
          <a:noFill/>
        </p:spPr>
        <p:txBody>
          <a:bodyPr lIns="85254" tIns="42628" rIns="85254" bIns="42628">
            <a:spAutoFit/>
          </a:bodyPr>
          <a:lstStyle/>
          <a:p>
            <a:pPr lvl="0" defTabSz="1137185">
              <a:lnSpc>
                <a:spcPct val="150000"/>
              </a:lnSpc>
              <a:defRPr/>
            </a:pPr>
            <a:r>
              <a:rPr lang="zh-CN" altLang="en-US" sz="2800" dirty="0" smtClean="0"/>
              <a:t>任务分析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/>
            </a:endParaRPr>
          </a:p>
        </p:txBody>
      </p:sp>
      <p:grpSp>
        <p:nvGrpSpPr>
          <p:cNvPr id="3" name="组合 55"/>
          <p:cNvGrpSpPr/>
          <p:nvPr/>
        </p:nvGrpSpPr>
        <p:grpSpPr>
          <a:xfrm>
            <a:off x="5661214" y="1914837"/>
            <a:ext cx="897481" cy="897888"/>
            <a:chOff x="6409426" y="1173624"/>
            <a:chExt cx="962086" cy="962084"/>
          </a:xfrm>
          <a:solidFill>
            <a:srgbClr val="FF0000"/>
          </a:solidFill>
        </p:grpSpPr>
        <p:sp>
          <p:nvSpPr>
            <p:cNvPr id="66" name="椭圆 65"/>
            <p:cNvSpPr/>
            <p:nvPr/>
          </p:nvSpPr>
          <p:spPr bwMode="auto">
            <a:xfrm>
              <a:off x="6409426" y="1173624"/>
              <a:ext cx="962086" cy="962084"/>
            </a:xfrm>
            <a:prstGeom prst="ellipse">
              <a:avLst/>
            </a:prstGeom>
            <a:grpFill/>
            <a:ln w="57150">
              <a:solidFill>
                <a:sysClr val="window" lastClr="FFFFFF"/>
              </a:soli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  <a:extLst/>
          </p:spPr>
          <p:txBody>
            <a:bodyPr/>
            <a:lstStyle/>
            <a:p>
              <a:pPr marL="0" marR="0" lvl="0" indent="0" defTabSz="11371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6653351" y="1318964"/>
              <a:ext cx="478058" cy="64307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defTabSz="11371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300" b="1" i="0" u="none" strike="noStrike" kern="0" cap="none" spc="0" normalizeH="0" baseline="0" noProof="0" dirty="0">
                  <a:ln>
                    <a:noFill/>
                  </a:ln>
                  <a:solidFill>
                    <a:srgbClr val="F8F8F8"/>
                  </a:solidFill>
                  <a:effectLst/>
                  <a:uLnTx/>
                  <a:uFillTx/>
                  <a:latin typeface="微软雅黑"/>
                  <a:ea typeface="微软雅黑"/>
                </a:rPr>
                <a:t>1</a:t>
              </a:r>
              <a:endParaRPr kumimoji="0" lang="zh-CN" altLang="en-US" sz="3300" b="1" i="0" u="none" strike="noStrike" kern="0" cap="none" spc="0" normalizeH="0" baseline="0" noProof="0" dirty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</p:grpSp>
      <p:grpSp>
        <p:nvGrpSpPr>
          <p:cNvPr id="7" name="组合 58"/>
          <p:cNvGrpSpPr/>
          <p:nvPr/>
        </p:nvGrpSpPr>
        <p:grpSpPr>
          <a:xfrm>
            <a:off x="5661214" y="3107365"/>
            <a:ext cx="897481" cy="897888"/>
            <a:chOff x="6409426" y="2394908"/>
            <a:chExt cx="962086" cy="962084"/>
          </a:xfrm>
          <a:solidFill>
            <a:srgbClr val="FF6600"/>
          </a:solidFill>
        </p:grpSpPr>
        <p:sp>
          <p:nvSpPr>
            <p:cNvPr id="69" name="椭圆 68"/>
            <p:cNvSpPr/>
            <p:nvPr/>
          </p:nvSpPr>
          <p:spPr bwMode="auto">
            <a:xfrm>
              <a:off x="6409426" y="2394908"/>
              <a:ext cx="962086" cy="962084"/>
            </a:xfrm>
            <a:prstGeom prst="ellipse">
              <a:avLst/>
            </a:prstGeom>
            <a:grpFill/>
            <a:ln w="57150">
              <a:solidFill>
                <a:sysClr val="window" lastClr="FFFFFF"/>
              </a:soli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  <a:extLst/>
          </p:spPr>
          <p:txBody>
            <a:bodyPr/>
            <a:lstStyle/>
            <a:p>
              <a:pPr marL="0" marR="0" lvl="0" indent="0" defTabSz="11371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6635865" y="2536283"/>
              <a:ext cx="435097" cy="56062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2800" b="1">
                  <a:solidFill>
                    <a:srgbClr val="F8F8F8"/>
                  </a:solidFill>
                  <a:latin typeface="+mj-ea"/>
                  <a:ea typeface="+mj-ea"/>
                </a:defRPr>
              </a:lvl1pPr>
            </a:lstStyle>
            <a:p>
              <a:pPr marL="0" marR="0" lvl="0" indent="0" defTabSz="11371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0" cap="none" spc="0" normalizeH="0" baseline="0" noProof="0" dirty="0">
                  <a:ln>
                    <a:noFill/>
                  </a:ln>
                  <a:solidFill>
                    <a:srgbClr val="F8F8F8"/>
                  </a:solidFill>
                  <a:effectLst/>
                  <a:uLnTx/>
                  <a:uFillTx/>
                  <a:latin typeface="微软雅黑"/>
                  <a:ea typeface="微软雅黑"/>
                </a:rPr>
                <a:t>2</a:t>
              </a:r>
              <a:endPara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</p:grpSp>
      <p:grpSp>
        <p:nvGrpSpPr>
          <p:cNvPr id="8" name="组合 61"/>
          <p:cNvGrpSpPr/>
          <p:nvPr/>
        </p:nvGrpSpPr>
        <p:grpSpPr>
          <a:xfrm>
            <a:off x="5661208" y="4270459"/>
            <a:ext cx="897481" cy="897888"/>
            <a:chOff x="6409429" y="3568104"/>
            <a:chExt cx="962087" cy="962084"/>
          </a:xfrm>
          <a:solidFill>
            <a:srgbClr val="FFC000"/>
          </a:solidFill>
        </p:grpSpPr>
        <p:sp>
          <p:nvSpPr>
            <p:cNvPr id="72" name="椭圆 71"/>
            <p:cNvSpPr/>
            <p:nvPr/>
          </p:nvSpPr>
          <p:spPr bwMode="auto">
            <a:xfrm>
              <a:off x="6409429" y="3568104"/>
              <a:ext cx="962087" cy="962084"/>
            </a:xfrm>
            <a:prstGeom prst="ellipse">
              <a:avLst/>
            </a:prstGeom>
            <a:grpFill/>
            <a:ln w="57150">
              <a:solidFill>
                <a:sysClr val="window" lastClr="FFFFFF"/>
              </a:soli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  <a:extLst/>
          </p:spPr>
          <p:txBody>
            <a:bodyPr/>
            <a:lstStyle/>
            <a:p>
              <a:pPr marL="0" marR="0" lvl="0" indent="0" defTabSz="11371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6635869" y="3702117"/>
              <a:ext cx="435098" cy="56062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2800" b="1">
                  <a:solidFill>
                    <a:srgbClr val="F8F8F8"/>
                  </a:solidFill>
                  <a:latin typeface="+mj-ea"/>
                  <a:ea typeface="+mj-ea"/>
                </a:defRPr>
              </a:lvl1pPr>
            </a:lstStyle>
            <a:p>
              <a:pPr marL="0" marR="0" lvl="0" indent="0" defTabSz="11371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0" cap="none" spc="0" normalizeH="0" baseline="0" noProof="0" dirty="0">
                  <a:ln>
                    <a:noFill/>
                  </a:ln>
                  <a:solidFill>
                    <a:srgbClr val="F8F8F8"/>
                  </a:solidFill>
                  <a:effectLst/>
                  <a:uLnTx/>
                  <a:uFillTx/>
                  <a:latin typeface="微软雅黑"/>
                  <a:ea typeface="微软雅黑"/>
                </a:rPr>
                <a:t>3</a:t>
              </a:r>
              <a:endPara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</p:grpSp>
      <p:grpSp>
        <p:nvGrpSpPr>
          <p:cNvPr id="12" name="组合 64"/>
          <p:cNvGrpSpPr/>
          <p:nvPr/>
        </p:nvGrpSpPr>
        <p:grpSpPr>
          <a:xfrm>
            <a:off x="5661214" y="5416522"/>
            <a:ext cx="897481" cy="897888"/>
            <a:chOff x="6409426" y="4869160"/>
            <a:chExt cx="962086" cy="962084"/>
          </a:xfrm>
          <a:solidFill>
            <a:srgbClr val="7030A0"/>
          </a:solidFill>
        </p:grpSpPr>
        <p:sp>
          <p:nvSpPr>
            <p:cNvPr id="75" name="椭圆 74"/>
            <p:cNvSpPr/>
            <p:nvPr/>
          </p:nvSpPr>
          <p:spPr bwMode="auto">
            <a:xfrm>
              <a:off x="6409426" y="4869160"/>
              <a:ext cx="962086" cy="962084"/>
            </a:xfrm>
            <a:prstGeom prst="ellipse">
              <a:avLst/>
            </a:prstGeom>
            <a:solidFill>
              <a:srgbClr val="00B0F0"/>
            </a:solidFill>
            <a:ln w="57150">
              <a:solidFill>
                <a:sysClr val="window" lastClr="FFFFFF"/>
              </a:soli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  <a:extLst/>
          </p:spPr>
          <p:txBody>
            <a:bodyPr/>
            <a:lstStyle/>
            <a:p>
              <a:pPr marL="0" marR="0" lvl="0" indent="0" defTabSz="11371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6616831" y="5005505"/>
              <a:ext cx="435097" cy="56062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2800" b="1">
                  <a:solidFill>
                    <a:srgbClr val="F8F8F8"/>
                  </a:solidFill>
                  <a:latin typeface="+mj-ea"/>
                  <a:ea typeface="+mj-ea"/>
                </a:defRPr>
              </a:lvl1pPr>
            </a:lstStyle>
            <a:p>
              <a:pPr marL="0" marR="0" lvl="0" indent="0" defTabSz="11371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0" cap="none" spc="0" normalizeH="0" baseline="0" noProof="0" dirty="0">
                  <a:ln>
                    <a:noFill/>
                  </a:ln>
                  <a:solidFill>
                    <a:srgbClr val="F8F8F8"/>
                  </a:solidFill>
                  <a:effectLst/>
                  <a:uLnTx/>
                  <a:uFillTx/>
                  <a:latin typeface="微软雅黑"/>
                  <a:ea typeface="微软雅黑"/>
                </a:rPr>
                <a:t>4</a:t>
              </a:r>
              <a:endPara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6782071" y="3074955"/>
            <a:ext cx="4845822" cy="732419"/>
          </a:xfrm>
          <a:prstGeom prst="rect">
            <a:avLst/>
          </a:prstGeom>
          <a:noFill/>
        </p:spPr>
        <p:txBody>
          <a:bodyPr wrap="square" lIns="85254" tIns="42628" rIns="85254" bIns="42628">
            <a:spAutoFit/>
          </a:bodyPr>
          <a:lstStyle/>
          <a:p>
            <a:pPr defTabSz="1137185">
              <a:lnSpc>
                <a:spcPct val="150000"/>
              </a:lnSpc>
              <a:defRPr/>
            </a:pPr>
            <a:r>
              <a:rPr lang="zh-CN" altLang="en-US" sz="2800" dirty="0" smtClean="0"/>
              <a:t>选择合适的临终关怀服务模式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782071" y="4251258"/>
            <a:ext cx="3760377" cy="651628"/>
          </a:xfrm>
          <a:prstGeom prst="rect">
            <a:avLst/>
          </a:prstGeom>
          <a:noFill/>
        </p:spPr>
        <p:txBody>
          <a:bodyPr lIns="85254" tIns="42628" rIns="85254" bIns="42628">
            <a:spAutoFit/>
          </a:bodyPr>
          <a:lstStyle/>
          <a:p>
            <a:pPr lvl="0" defTabSz="1137185">
              <a:lnSpc>
                <a:spcPct val="150000"/>
              </a:lnSpc>
              <a:defRPr/>
            </a:pPr>
            <a:r>
              <a:rPr lang="zh-CN" altLang="en-US" sz="2800" dirty="0" smtClean="0"/>
              <a:t>提供临终关怀服务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782071" y="5405964"/>
            <a:ext cx="3760377" cy="651628"/>
          </a:xfrm>
          <a:prstGeom prst="rect">
            <a:avLst/>
          </a:prstGeom>
          <a:noFill/>
        </p:spPr>
        <p:txBody>
          <a:bodyPr lIns="85254" tIns="42628" rIns="85254" bIns="42628">
            <a:spAutoFit/>
          </a:bodyPr>
          <a:lstStyle/>
          <a:p>
            <a:pPr lvl="0" defTabSz="1137185">
              <a:lnSpc>
                <a:spcPct val="150000"/>
              </a:lnSpc>
              <a:defRPr/>
            </a:pPr>
            <a:r>
              <a:rPr lang="zh-CN" altLang="en-US" sz="2800" dirty="0" smtClean="0"/>
              <a:t>注意事项</a:t>
            </a: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40260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老年人的临终关怀</a:t>
            </a:r>
          </a:p>
        </p:txBody>
      </p:sp>
      <p:sp>
        <p:nvSpPr>
          <p:cNvPr id="6" name="文本框 6"/>
          <p:cNvSpPr>
            <a:spLocks noChangeArrowheads="1"/>
          </p:cNvSpPr>
          <p:nvPr/>
        </p:nvSpPr>
        <p:spPr bwMode="auto">
          <a:xfrm>
            <a:off x="8049904" y="1027982"/>
            <a:ext cx="3759952" cy="500115"/>
          </a:xfrm>
          <a:prstGeom prst="rect">
            <a:avLst/>
          </a:prstGeom>
          <a:ln/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68560" tIns="34279" rIns="68560" bIns="34279">
            <a:spAutoFit/>
          </a:bodyPr>
          <a:lstStyle/>
          <a:p>
            <a:pPr algn="ctr" defTabSz="9676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注意事项</a:t>
            </a:r>
          </a:p>
        </p:txBody>
      </p:sp>
      <p:grpSp>
        <p:nvGrpSpPr>
          <p:cNvPr id="2" name="组合 30"/>
          <p:cNvGrpSpPr/>
          <p:nvPr/>
        </p:nvGrpSpPr>
        <p:grpSpPr>
          <a:xfrm>
            <a:off x="7367851" y="1110875"/>
            <a:ext cx="641111" cy="353788"/>
            <a:chOff x="0" y="252065"/>
            <a:chExt cx="641111" cy="392113"/>
          </a:xfrm>
        </p:grpSpPr>
        <p:sp>
          <p:nvSpPr>
            <p:cNvPr id="9" name="矩形 59"/>
            <p:cNvSpPr>
              <a:spLocks noChangeArrowheads="1"/>
            </p:cNvSpPr>
            <p:nvPr/>
          </p:nvSpPr>
          <p:spPr bwMode="auto">
            <a:xfrm>
              <a:off x="0" y="252065"/>
              <a:ext cx="227013" cy="392112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  <a:extLst/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defTabSz="967649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endParaRPr lang="zh-CN" altLang="en-US" sz="1400">
                <a:solidFill>
                  <a:srgbClr val="FFFFFF"/>
                </a:solidFill>
              </a:endParaRPr>
            </a:p>
          </p:txBody>
        </p:sp>
        <p:sp>
          <p:nvSpPr>
            <p:cNvPr id="10" name="矩形 60"/>
            <p:cNvSpPr>
              <a:spLocks noChangeArrowheads="1"/>
            </p:cNvSpPr>
            <p:nvPr/>
          </p:nvSpPr>
          <p:spPr bwMode="auto">
            <a:xfrm>
              <a:off x="227013" y="252065"/>
              <a:ext cx="114300" cy="39211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/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defTabSz="967649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endParaRPr lang="zh-CN" altLang="en-US" sz="1400">
                <a:solidFill>
                  <a:srgbClr val="FFFFFF"/>
                </a:solidFill>
              </a:endParaRPr>
            </a:p>
          </p:txBody>
        </p:sp>
        <p:sp>
          <p:nvSpPr>
            <p:cNvPr id="11" name="五边形 10"/>
            <p:cNvSpPr/>
            <p:nvPr/>
          </p:nvSpPr>
          <p:spPr>
            <a:xfrm>
              <a:off x="338378" y="254692"/>
              <a:ext cx="302733" cy="389486"/>
            </a:xfrm>
            <a:prstGeom prst="homePlat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16">
            <a:extLst>
              <a:ext uri="{FF2B5EF4-FFF2-40B4-BE49-F238E27FC236}">
                <a16:creationId xmlns:a16="http://schemas.microsoft.com/office/drawing/2014/main" xmlns="" id="{DCCE4400-57A0-436F-B7C5-3CBAD1597186}"/>
              </a:ext>
            </a:extLst>
          </p:cNvPr>
          <p:cNvGrpSpPr/>
          <p:nvPr/>
        </p:nvGrpSpPr>
        <p:grpSpPr>
          <a:xfrm>
            <a:off x="5547268" y="2246552"/>
            <a:ext cx="5425532" cy="700266"/>
            <a:chOff x="5266530" y="1963739"/>
            <a:chExt cx="5142276" cy="763587"/>
          </a:xfrm>
        </p:grpSpPr>
        <p:sp>
          <p:nvSpPr>
            <p:cNvPr id="18" name="MH_SubTitle_1">
              <a:extLst>
                <a:ext uri="{FF2B5EF4-FFF2-40B4-BE49-F238E27FC236}">
                  <a16:creationId xmlns:a16="http://schemas.microsoft.com/office/drawing/2014/main" xmlns="" id="{1D125116-2A04-4F4B-9F69-76974C5F360C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5934868" y="1963739"/>
              <a:ext cx="3878263" cy="763587"/>
            </a:xfrm>
            <a:custGeom>
              <a:avLst/>
              <a:gdLst>
                <a:gd name="connsiteX0" fmla="*/ 2 w 3878508"/>
                <a:gd name="connsiteY0" fmla="*/ 0 h 762904"/>
                <a:gd name="connsiteX1" fmla="*/ 3497056 w 3878508"/>
                <a:gd name="connsiteY1" fmla="*/ 0 h 762904"/>
                <a:gd name="connsiteX2" fmla="*/ 3878508 w 3878508"/>
                <a:gd name="connsiteY2" fmla="*/ 381452 h 762904"/>
                <a:gd name="connsiteX3" fmla="*/ 3878507 w 3878508"/>
                <a:gd name="connsiteY3" fmla="*/ 381452 h 762904"/>
                <a:gd name="connsiteX4" fmla="*/ 3497055 w 3878508"/>
                <a:gd name="connsiteY4" fmla="*/ 762904 h 762904"/>
                <a:gd name="connsiteX5" fmla="*/ 0 w 3878508"/>
                <a:gd name="connsiteY5" fmla="*/ 762903 h 762904"/>
                <a:gd name="connsiteX6" fmla="*/ 51426 w 3878508"/>
                <a:gd name="connsiteY6" fmla="*/ 720474 h 762904"/>
                <a:gd name="connsiteX7" fmla="*/ 191853 w 3878508"/>
                <a:gd name="connsiteY7" fmla="*/ 381451 h 762904"/>
                <a:gd name="connsiteX8" fmla="*/ 51426 w 3878508"/>
                <a:gd name="connsiteY8" fmla="*/ 42429 h 762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78508" h="762904">
                  <a:moveTo>
                    <a:pt x="2" y="0"/>
                  </a:moveTo>
                  <a:lnTo>
                    <a:pt x="3497056" y="0"/>
                  </a:lnTo>
                  <a:cubicBezTo>
                    <a:pt x="3707726" y="0"/>
                    <a:pt x="3878508" y="170782"/>
                    <a:pt x="3878508" y="381452"/>
                  </a:cubicBezTo>
                  <a:lnTo>
                    <a:pt x="3878507" y="381452"/>
                  </a:lnTo>
                  <a:cubicBezTo>
                    <a:pt x="3878507" y="592122"/>
                    <a:pt x="3707725" y="762904"/>
                    <a:pt x="3497055" y="762904"/>
                  </a:cubicBezTo>
                  <a:lnTo>
                    <a:pt x="0" y="762903"/>
                  </a:lnTo>
                  <a:lnTo>
                    <a:pt x="51426" y="720474"/>
                  </a:lnTo>
                  <a:cubicBezTo>
                    <a:pt x="138189" y="633710"/>
                    <a:pt x="191853" y="513848"/>
                    <a:pt x="191853" y="381451"/>
                  </a:cubicBezTo>
                  <a:cubicBezTo>
                    <a:pt x="191853" y="249055"/>
                    <a:pt x="138189" y="129192"/>
                    <a:pt x="51426" y="42429"/>
                  </a:cubicBezTo>
                  <a:close/>
                </a:path>
              </a:pathLst>
            </a:cu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lIns="396000" tIns="0" rIns="0" bIns="0" anchor="ctr">
              <a:normAutofit/>
            </a:bodyPr>
            <a:lstStyle/>
            <a:p>
              <a:pPr>
                <a:lnSpc>
                  <a:spcPct val="130000"/>
                </a:lnSpc>
                <a:defRPr/>
              </a:pPr>
              <a:endParaRPr lang="zh-CN" altLang="en-US" sz="1600" kern="0" dirty="0">
                <a:solidFill>
                  <a:srgbClr val="4D4D4D"/>
                </a:solidFill>
                <a:cs typeface="+mn-ea"/>
                <a:sym typeface="+mn-lt"/>
              </a:endParaRPr>
            </a:p>
          </p:txBody>
        </p:sp>
        <p:sp>
          <p:nvSpPr>
            <p:cNvPr id="19" name="MH_Other_1">
              <a:extLst>
                <a:ext uri="{FF2B5EF4-FFF2-40B4-BE49-F238E27FC236}">
                  <a16:creationId xmlns:a16="http://schemas.microsoft.com/office/drawing/2014/main" xmlns="" id="{EF67E47E-433B-4491-9835-8ED78F23BE2F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5266530" y="1963739"/>
              <a:ext cx="762000" cy="763587"/>
            </a:xfrm>
            <a:prstGeom prst="ellipse">
              <a:avLst/>
            </a:prstGeom>
            <a:solidFill>
              <a:srgbClr val="FFFFFF"/>
            </a:solidFill>
            <a:ln w="57150" cap="flat" cmpd="sng" algn="ctr">
              <a:solidFill>
                <a:schemeClr val="accent1"/>
              </a:solidFill>
              <a:prstDash val="solid"/>
            </a:ln>
            <a:effectLst/>
          </p:spPr>
          <p:txBody>
            <a:bodyPr anchor="ctr"/>
            <a:lstStyle/>
            <a:p>
              <a:pPr>
                <a:defRPr/>
              </a:pPr>
              <a:r>
                <a:rPr lang="en-US" altLang="zh-CN" sz="3600" i="1" kern="0" dirty="0">
                  <a:solidFill>
                    <a:schemeClr val="accent1"/>
                  </a:solidFill>
                  <a:cs typeface="+mn-ea"/>
                  <a:sym typeface="+mn-lt"/>
                </a:rPr>
                <a:t>1</a:t>
              </a:r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F953D702-DA6F-4E12-96CD-D548CD86F11B}"/>
                </a:ext>
              </a:extLst>
            </p:cNvPr>
            <p:cNvSpPr/>
            <p:nvPr/>
          </p:nvSpPr>
          <p:spPr>
            <a:xfrm>
              <a:off x="6089579" y="2067110"/>
              <a:ext cx="4319227" cy="58395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400" b="1" dirty="0" smtClean="0">
                  <a:solidFill>
                    <a:schemeClr val="bg1"/>
                  </a:solidFill>
                  <a:cs typeface="+mn-ea"/>
                  <a:sym typeface="+mn-lt"/>
                </a:rPr>
                <a:t>充分尊重临终老年人的意愿</a:t>
              </a:r>
              <a:endParaRPr lang="zh-CN" altLang="en-US" sz="2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组合 20">
            <a:extLst>
              <a:ext uri="{FF2B5EF4-FFF2-40B4-BE49-F238E27FC236}">
                <a16:creationId xmlns:a16="http://schemas.microsoft.com/office/drawing/2014/main" xmlns="" id="{EF11690E-5838-4923-9C73-3C2F782034F4}"/>
              </a:ext>
            </a:extLst>
          </p:cNvPr>
          <p:cNvGrpSpPr/>
          <p:nvPr/>
        </p:nvGrpSpPr>
        <p:grpSpPr>
          <a:xfrm>
            <a:off x="5547267" y="3195877"/>
            <a:ext cx="5302702" cy="700266"/>
            <a:chOff x="5266530" y="2913064"/>
            <a:chExt cx="4909757" cy="763587"/>
          </a:xfrm>
        </p:grpSpPr>
        <p:sp>
          <p:nvSpPr>
            <p:cNvPr id="22" name="MH_SubTitle_2">
              <a:extLst>
                <a:ext uri="{FF2B5EF4-FFF2-40B4-BE49-F238E27FC236}">
                  <a16:creationId xmlns:a16="http://schemas.microsoft.com/office/drawing/2014/main" xmlns="" id="{632405C0-9C48-4D76-9B75-5DA345EC00D3}"/>
                </a:ext>
              </a:extLst>
            </p:cNvPr>
            <p:cNvSpPr/>
            <p:nvPr>
              <p:custDataLst>
                <p:tags r:id="rId7"/>
              </p:custDataLst>
            </p:nvPr>
          </p:nvSpPr>
          <p:spPr>
            <a:xfrm>
              <a:off x="5934868" y="2913064"/>
              <a:ext cx="3878263" cy="763587"/>
            </a:xfrm>
            <a:custGeom>
              <a:avLst/>
              <a:gdLst>
                <a:gd name="connsiteX0" fmla="*/ 2 w 3878508"/>
                <a:gd name="connsiteY0" fmla="*/ 0 h 762904"/>
                <a:gd name="connsiteX1" fmla="*/ 3497056 w 3878508"/>
                <a:gd name="connsiteY1" fmla="*/ 0 h 762904"/>
                <a:gd name="connsiteX2" fmla="*/ 3878508 w 3878508"/>
                <a:gd name="connsiteY2" fmla="*/ 381452 h 762904"/>
                <a:gd name="connsiteX3" fmla="*/ 3878507 w 3878508"/>
                <a:gd name="connsiteY3" fmla="*/ 381452 h 762904"/>
                <a:gd name="connsiteX4" fmla="*/ 3497055 w 3878508"/>
                <a:gd name="connsiteY4" fmla="*/ 762904 h 762904"/>
                <a:gd name="connsiteX5" fmla="*/ 0 w 3878508"/>
                <a:gd name="connsiteY5" fmla="*/ 762903 h 762904"/>
                <a:gd name="connsiteX6" fmla="*/ 51426 w 3878508"/>
                <a:gd name="connsiteY6" fmla="*/ 720474 h 762904"/>
                <a:gd name="connsiteX7" fmla="*/ 191853 w 3878508"/>
                <a:gd name="connsiteY7" fmla="*/ 381451 h 762904"/>
                <a:gd name="connsiteX8" fmla="*/ 51426 w 3878508"/>
                <a:gd name="connsiteY8" fmla="*/ 42429 h 762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78508" h="762904">
                  <a:moveTo>
                    <a:pt x="2" y="0"/>
                  </a:moveTo>
                  <a:lnTo>
                    <a:pt x="3497056" y="0"/>
                  </a:lnTo>
                  <a:cubicBezTo>
                    <a:pt x="3707726" y="0"/>
                    <a:pt x="3878508" y="170782"/>
                    <a:pt x="3878508" y="381452"/>
                  </a:cubicBezTo>
                  <a:lnTo>
                    <a:pt x="3878507" y="381452"/>
                  </a:lnTo>
                  <a:cubicBezTo>
                    <a:pt x="3878507" y="592122"/>
                    <a:pt x="3707725" y="762904"/>
                    <a:pt x="3497055" y="762904"/>
                  </a:cubicBezTo>
                  <a:lnTo>
                    <a:pt x="0" y="762903"/>
                  </a:lnTo>
                  <a:lnTo>
                    <a:pt x="51426" y="720474"/>
                  </a:lnTo>
                  <a:cubicBezTo>
                    <a:pt x="138189" y="633710"/>
                    <a:pt x="191853" y="513848"/>
                    <a:pt x="191853" y="381451"/>
                  </a:cubicBezTo>
                  <a:cubicBezTo>
                    <a:pt x="191853" y="249055"/>
                    <a:pt x="138189" y="129192"/>
                    <a:pt x="51426" y="42429"/>
                  </a:cubicBezTo>
                  <a:close/>
                </a:path>
              </a:pathLst>
            </a:cu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lIns="396000" tIns="0" rIns="0" bIns="0" anchor="ctr">
              <a:normAutofit/>
            </a:bodyPr>
            <a:lstStyle/>
            <a:p>
              <a:pPr>
                <a:lnSpc>
                  <a:spcPct val="130000"/>
                </a:lnSpc>
                <a:defRPr/>
              </a:pPr>
              <a:endParaRPr lang="zh-CN" altLang="en-US" sz="1600" kern="0" dirty="0">
                <a:solidFill>
                  <a:srgbClr val="4D4D4D"/>
                </a:solidFill>
                <a:cs typeface="+mn-ea"/>
                <a:sym typeface="+mn-lt"/>
              </a:endParaRPr>
            </a:p>
          </p:txBody>
        </p:sp>
        <p:sp>
          <p:nvSpPr>
            <p:cNvPr id="23" name="MH_Other_2">
              <a:extLst>
                <a:ext uri="{FF2B5EF4-FFF2-40B4-BE49-F238E27FC236}">
                  <a16:creationId xmlns:a16="http://schemas.microsoft.com/office/drawing/2014/main" xmlns="" id="{2296AF79-55C8-476B-A79B-14F8F082D5A5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5266530" y="2913064"/>
              <a:ext cx="762000" cy="763587"/>
            </a:xfrm>
            <a:prstGeom prst="ellipse">
              <a:avLst/>
            </a:prstGeom>
            <a:solidFill>
              <a:srgbClr val="FFFFFF"/>
            </a:solidFill>
            <a:ln w="57150" cap="flat" cmpd="sng" algn="ctr">
              <a:solidFill>
                <a:schemeClr val="accent2"/>
              </a:solidFill>
              <a:prstDash val="solid"/>
            </a:ln>
            <a:effectLst/>
          </p:spPr>
          <p:txBody>
            <a:bodyPr anchor="ctr"/>
            <a:lstStyle/>
            <a:p>
              <a:pPr>
                <a:defRPr/>
              </a:pPr>
              <a:r>
                <a:rPr lang="en-US" altLang="zh-CN" sz="3600" i="1" kern="0" dirty="0">
                  <a:solidFill>
                    <a:schemeClr val="accent2"/>
                  </a:solidFill>
                  <a:cs typeface="+mn-ea"/>
                  <a:sym typeface="+mn-lt"/>
                </a:rPr>
                <a:t>2</a:t>
              </a:r>
            </a:p>
          </p:txBody>
        </p: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="" id="{F4703A07-BEEE-4A6F-A4A0-F47A56AF9279}"/>
                </a:ext>
              </a:extLst>
            </p:cNvPr>
            <p:cNvSpPr/>
            <p:nvPr/>
          </p:nvSpPr>
          <p:spPr>
            <a:xfrm>
              <a:off x="6080288" y="3012210"/>
              <a:ext cx="4095999" cy="58395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400" b="1" dirty="0" smtClean="0">
                  <a:solidFill>
                    <a:schemeClr val="bg1"/>
                  </a:solidFill>
                  <a:cs typeface="+mn-ea"/>
                  <a:sym typeface="+mn-lt"/>
                </a:rPr>
                <a:t>注重基础护理与疼痛控制</a:t>
              </a:r>
              <a:endParaRPr lang="zh-CN" altLang="en-US" sz="2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组合 24">
            <a:extLst>
              <a:ext uri="{FF2B5EF4-FFF2-40B4-BE49-F238E27FC236}">
                <a16:creationId xmlns:a16="http://schemas.microsoft.com/office/drawing/2014/main" xmlns="" id="{8FA1D7F4-662B-4C9D-AA74-A30DB6A5B311}"/>
              </a:ext>
            </a:extLst>
          </p:cNvPr>
          <p:cNvGrpSpPr/>
          <p:nvPr/>
        </p:nvGrpSpPr>
        <p:grpSpPr>
          <a:xfrm>
            <a:off x="5547267" y="4145202"/>
            <a:ext cx="4920565" cy="700266"/>
            <a:chOff x="5266530" y="3862389"/>
            <a:chExt cx="4546601" cy="763587"/>
          </a:xfrm>
        </p:grpSpPr>
        <p:sp>
          <p:nvSpPr>
            <p:cNvPr id="26" name="MH_SubTitle_3">
              <a:extLst>
                <a:ext uri="{FF2B5EF4-FFF2-40B4-BE49-F238E27FC236}">
                  <a16:creationId xmlns:a16="http://schemas.microsoft.com/office/drawing/2014/main" xmlns="" id="{E6602729-17EA-4522-AF68-8328A1DC04D4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5934868" y="3862389"/>
              <a:ext cx="3878263" cy="763587"/>
            </a:xfrm>
            <a:custGeom>
              <a:avLst/>
              <a:gdLst>
                <a:gd name="connsiteX0" fmla="*/ 2 w 3878508"/>
                <a:gd name="connsiteY0" fmla="*/ 0 h 762904"/>
                <a:gd name="connsiteX1" fmla="*/ 3497056 w 3878508"/>
                <a:gd name="connsiteY1" fmla="*/ 0 h 762904"/>
                <a:gd name="connsiteX2" fmla="*/ 3878508 w 3878508"/>
                <a:gd name="connsiteY2" fmla="*/ 381452 h 762904"/>
                <a:gd name="connsiteX3" fmla="*/ 3878507 w 3878508"/>
                <a:gd name="connsiteY3" fmla="*/ 381452 h 762904"/>
                <a:gd name="connsiteX4" fmla="*/ 3497055 w 3878508"/>
                <a:gd name="connsiteY4" fmla="*/ 762904 h 762904"/>
                <a:gd name="connsiteX5" fmla="*/ 0 w 3878508"/>
                <a:gd name="connsiteY5" fmla="*/ 762903 h 762904"/>
                <a:gd name="connsiteX6" fmla="*/ 51426 w 3878508"/>
                <a:gd name="connsiteY6" fmla="*/ 720474 h 762904"/>
                <a:gd name="connsiteX7" fmla="*/ 191853 w 3878508"/>
                <a:gd name="connsiteY7" fmla="*/ 381451 h 762904"/>
                <a:gd name="connsiteX8" fmla="*/ 51426 w 3878508"/>
                <a:gd name="connsiteY8" fmla="*/ 42429 h 762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78508" h="762904">
                  <a:moveTo>
                    <a:pt x="2" y="0"/>
                  </a:moveTo>
                  <a:lnTo>
                    <a:pt x="3497056" y="0"/>
                  </a:lnTo>
                  <a:cubicBezTo>
                    <a:pt x="3707726" y="0"/>
                    <a:pt x="3878508" y="170782"/>
                    <a:pt x="3878508" y="381452"/>
                  </a:cubicBezTo>
                  <a:lnTo>
                    <a:pt x="3878507" y="381452"/>
                  </a:lnTo>
                  <a:cubicBezTo>
                    <a:pt x="3878507" y="592122"/>
                    <a:pt x="3707725" y="762904"/>
                    <a:pt x="3497055" y="762904"/>
                  </a:cubicBezTo>
                  <a:lnTo>
                    <a:pt x="0" y="762903"/>
                  </a:lnTo>
                  <a:lnTo>
                    <a:pt x="51426" y="720474"/>
                  </a:lnTo>
                  <a:cubicBezTo>
                    <a:pt x="138189" y="633710"/>
                    <a:pt x="191853" y="513848"/>
                    <a:pt x="191853" y="381451"/>
                  </a:cubicBezTo>
                  <a:cubicBezTo>
                    <a:pt x="191853" y="249055"/>
                    <a:pt x="138189" y="129192"/>
                    <a:pt x="51426" y="42429"/>
                  </a:cubicBezTo>
                  <a:close/>
                </a:path>
              </a:pathLst>
            </a:cu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</p:spPr>
          <p:txBody>
            <a:bodyPr lIns="396000" tIns="0" rIns="0" bIns="0" anchor="ctr">
              <a:normAutofit/>
            </a:bodyPr>
            <a:lstStyle/>
            <a:p>
              <a:pPr>
                <a:lnSpc>
                  <a:spcPct val="130000"/>
                </a:lnSpc>
                <a:defRPr/>
              </a:pPr>
              <a:endParaRPr lang="zh-CN" altLang="en-US" sz="1600" kern="0" dirty="0">
                <a:solidFill>
                  <a:srgbClr val="4D4D4D"/>
                </a:solidFill>
                <a:cs typeface="+mn-ea"/>
                <a:sym typeface="+mn-lt"/>
              </a:endParaRPr>
            </a:p>
          </p:txBody>
        </p:sp>
        <p:sp>
          <p:nvSpPr>
            <p:cNvPr id="27" name="MH_Other_3">
              <a:extLst>
                <a:ext uri="{FF2B5EF4-FFF2-40B4-BE49-F238E27FC236}">
                  <a16:creationId xmlns:a16="http://schemas.microsoft.com/office/drawing/2014/main" xmlns="" id="{0D8687C0-2C76-44FF-8BF0-9A9E22F460A0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5266530" y="3862389"/>
              <a:ext cx="762000" cy="763587"/>
            </a:xfrm>
            <a:prstGeom prst="ellipse">
              <a:avLst/>
            </a:prstGeom>
            <a:solidFill>
              <a:srgbClr val="FFFFFF"/>
            </a:solidFill>
            <a:ln w="57150" cap="flat" cmpd="sng" algn="ctr">
              <a:solidFill>
                <a:schemeClr val="accent3"/>
              </a:solidFill>
              <a:prstDash val="solid"/>
            </a:ln>
            <a:effectLst/>
          </p:spPr>
          <p:txBody>
            <a:bodyPr anchor="ctr"/>
            <a:lstStyle/>
            <a:p>
              <a:pPr>
                <a:defRPr/>
              </a:pPr>
              <a:r>
                <a:rPr lang="en-US" altLang="zh-CN" sz="3600" i="1" kern="0" dirty="0">
                  <a:solidFill>
                    <a:schemeClr val="accent3"/>
                  </a:solidFill>
                  <a:cs typeface="+mn-ea"/>
                  <a:sym typeface="+mn-lt"/>
                </a:rPr>
                <a:t>3</a:t>
              </a:r>
            </a:p>
          </p:txBody>
        </p:sp>
        <p:sp>
          <p:nvSpPr>
            <p:cNvPr id="28" name="矩形 27">
              <a:extLst>
                <a:ext uri="{FF2B5EF4-FFF2-40B4-BE49-F238E27FC236}">
                  <a16:creationId xmlns:a16="http://schemas.microsoft.com/office/drawing/2014/main" xmlns="" id="{074795F0-A650-4D4C-8F7D-85E7A0B4D708}"/>
                </a:ext>
              </a:extLst>
            </p:cNvPr>
            <p:cNvSpPr/>
            <p:nvPr/>
          </p:nvSpPr>
          <p:spPr>
            <a:xfrm>
              <a:off x="6848555" y="3946653"/>
              <a:ext cx="2925856" cy="54522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400" b="1" dirty="0" smtClean="0">
                  <a:solidFill>
                    <a:schemeClr val="bg1"/>
                  </a:solidFill>
                  <a:cs typeface="+mn-ea"/>
                  <a:sym typeface="+mn-lt"/>
                </a:rPr>
                <a:t>注意观察</a:t>
              </a:r>
              <a:endParaRPr lang="zh-CN" altLang="en-US" sz="2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组合 28">
            <a:extLst>
              <a:ext uri="{FF2B5EF4-FFF2-40B4-BE49-F238E27FC236}">
                <a16:creationId xmlns:a16="http://schemas.microsoft.com/office/drawing/2014/main" xmlns="" id="{F19AEB7C-C04B-4F44-B456-772482A6CA52}"/>
              </a:ext>
            </a:extLst>
          </p:cNvPr>
          <p:cNvGrpSpPr/>
          <p:nvPr/>
        </p:nvGrpSpPr>
        <p:grpSpPr>
          <a:xfrm>
            <a:off x="5547267" y="5094527"/>
            <a:ext cx="5289055" cy="700267"/>
            <a:chOff x="5266530" y="4811713"/>
            <a:chExt cx="4970851" cy="763588"/>
          </a:xfrm>
        </p:grpSpPr>
        <p:sp>
          <p:nvSpPr>
            <p:cNvPr id="30" name="MH_SubTitle_4">
              <a:extLst>
                <a:ext uri="{FF2B5EF4-FFF2-40B4-BE49-F238E27FC236}">
                  <a16:creationId xmlns:a16="http://schemas.microsoft.com/office/drawing/2014/main" xmlns="" id="{B6DDFD1A-C4A1-4A84-B71D-48AC5ABFDB27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5934868" y="4811713"/>
              <a:ext cx="3878263" cy="763587"/>
            </a:xfrm>
            <a:custGeom>
              <a:avLst/>
              <a:gdLst>
                <a:gd name="connsiteX0" fmla="*/ 2 w 3878508"/>
                <a:gd name="connsiteY0" fmla="*/ 0 h 762904"/>
                <a:gd name="connsiteX1" fmla="*/ 3497056 w 3878508"/>
                <a:gd name="connsiteY1" fmla="*/ 0 h 762904"/>
                <a:gd name="connsiteX2" fmla="*/ 3878508 w 3878508"/>
                <a:gd name="connsiteY2" fmla="*/ 381452 h 762904"/>
                <a:gd name="connsiteX3" fmla="*/ 3878507 w 3878508"/>
                <a:gd name="connsiteY3" fmla="*/ 381452 h 762904"/>
                <a:gd name="connsiteX4" fmla="*/ 3497055 w 3878508"/>
                <a:gd name="connsiteY4" fmla="*/ 762904 h 762904"/>
                <a:gd name="connsiteX5" fmla="*/ 0 w 3878508"/>
                <a:gd name="connsiteY5" fmla="*/ 762903 h 762904"/>
                <a:gd name="connsiteX6" fmla="*/ 51426 w 3878508"/>
                <a:gd name="connsiteY6" fmla="*/ 720474 h 762904"/>
                <a:gd name="connsiteX7" fmla="*/ 191853 w 3878508"/>
                <a:gd name="connsiteY7" fmla="*/ 381451 h 762904"/>
                <a:gd name="connsiteX8" fmla="*/ 51426 w 3878508"/>
                <a:gd name="connsiteY8" fmla="*/ 42429 h 762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78508" h="762904">
                  <a:moveTo>
                    <a:pt x="2" y="0"/>
                  </a:moveTo>
                  <a:lnTo>
                    <a:pt x="3497056" y="0"/>
                  </a:lnTo>
                  <a:cubicBezTo>
                    <a:pt x="3707726" y="0"/>
                    <a:pt x="3878508" y="170782"/>
                    <a:pt x="3878508" y="381452"/>
                  </a:cubicBezTo>
                  <a:lnTo>
                    <a:pt x="3878507" y="381452"/>
                  </a:lnTo>
                  <a:cubicBezTo>
                    <a:pt x="3878507" y="592122"/>
                    <a:pt x="3707725" y="762904"/>
                    <a:pt x="3497055" y="762904"/>
                  </a:cubicBezTo>
                  <a:lnTo>
                    <a:pt x="0" y="762903"/>
                  </a:lnTo>
                  <a:lnTo>
                    <a:pt x="51426" y="720474"/>
                  </a:lnTo>
                  <a:cubicBezTo>
                    <a:pt x="138189" y="633710"/>
                    <a:pt x="191853" y="513848"/>
                    <a:pt x="191853" y="381451"/>
                  </a:cubicBezTo>
                  <a:cubicBezTo>
                    <a:pt x="191853" y="249055"/>
                    <a:pt x="138189" y="129192"/>
                    <a:pt x="51426" y="42429"/>
                  </a:cubicBezTo>
                  <a:close/>
                </a:path>
              </a:pathLst>
            </a:custGeom>
            <a:solidFill>
              <a:schemeClr val="accent4"/>
            </a:solidFill>
            <a:ln w="25400" cap="flat" cmpd="sng" algn="ctr">
              <a:noFill/>
              <a:prstDash val="solid"/>
            </a:ln>
            <a:effectLst/>
          </p:spPr>
          <p:txBody>
            <a:bodyPr lIns="396000" tIns="0" rIns="0" bIns="0" anchor="ctr">
              <a:normAutofit/>
            </a:bodyPr>
            <a:lstStyle/>
            <a:p>
              <a:pPr>
                <a:lnSpc>
                  <a:spcPct val="130000"/>
                </a:lnSpc>
                <a:defRPr/>
              </a:pPr>
              <a:endParaRPr lang="zh-CN" altLang="en-US" sz="1600" kern="0" dirty="0">
                <a:solidFill>
                  <a:srgbClr val="4D4D4D"/>
                </a:solidFill>
                <a:cs typeface="+mn-ea"/>
                <a:sym typeface="+mn-lt"/>
              </a:endParaRPr>
            </a:p>
          </p:txBody>
        </p:sp>
        <p:sp>
          <p:nvSpPr>
            <p:cNvPr id="31" name="MH_Other_4">
              <a:extLst>
                <a:ext uri="{FF2B5EF4-FFF2-40B4-BE49-F238E27FC236}">
                  <a16:creationId xmlns:a16="http://schemas.microsoft.com/office/drawing/2014/main" xmlns="" id="{D2F4FB64-B459-436A-B58C-23BD50DD862B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5266530" y="4811714"/>
              <a:ext cx="762000" cy="763587"/>
            </a:xfrm>
            <a:prstGeom prst="ellipse">
              <a:avLst/>
            </a:prstGeom>
            <a:solidFill>
              <a:srgbClr val="FFFFFF"/>
            </a:solidFill>
            <a:ln w="57150" cap="flat" cmpd="sng" algn="ctr">
              <a:solidFill>
                <a:schemeClr val="accent4"/>
              </a:solidFill>
              <a:prstDash val="solid"/>
            </a:ln>
            <a:effectLst/>
          </p:spPr>
          <p:txBody>
            <a:bodyPr anchor="ctr"/>
            <a:lstStyle/>
            <a:p>
              <a:pPr>
                <a:defRPr/>
              </a:pPr>
              <a:r>
                <a:rPr lang="en-US" altLang="zh-CN" sz="3600" i="1" kern="0" dirty="0">
                  <a:solidFill>
                    <a:schemeClr val="accent4"/>
                  </a:solidFill>
                  <a:cs typeface="+mn-ea"/>
                  <a:sym typeface="+mn-lt"/>
                </a:rPr>
                <a:t>4</a:t>
              </a:r>
            </a:p>
          </p:txBody>
        </p:sp>
        <p:sp>
          <p:nvSpPr>
            <p:cNvPr id="33" name="矩形 32">
              <a:extLst>
                <a:ext uri="{FF2B5EF4-FFF2-40B4-BE49-F238E27FC236}">
                  <a16:creationId xmlns:a16="http://schemas.microsoft.com/office/drawing/2014/main" xmlns="" id="{7CF1D2E6-E816-436F-BA81-38FDF2ABA95F}"/>
                </a:ext>
              </a:extLst>
            </p:cNvPr>
            <p:cNvSpPr/>
            <p:nvPr/>
          </p:nvSpPr>
          <p:spPr>
            <a:xfrm>
              <a:off x="6245555" y="4925741"/>
              <a:ext cx="3991826" cy="58395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400" b="1" dirty="0" smtClean="0">
                  <a:solidFill>
                    <a:schemeClr val="bg1"/>
                  </a:solidFill>
                  <a:cs typeface="+mn-ea"/>
                  <a:sym typeface="+mn-lt"/>
                </a:rPr>
                <a:t>注意语言和沟通技巧</a:t>
              </a:r>
              <a:endParaRPr lang="zh-CN" altLang="en-US" sz="2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7DFFE127-FFAF-4EB6-BC2F-1639F9A9D590}"/>
              </a:ext>
            </a:extLst>
          </p:cNvPr>
          <p:cNvGrpSpPr/>
          <p:nvPr/>
        </p:nvGrpSpPr>
        <p:grpSpPr>
          <a:xfrm>
            <a:off x="538388" y="1426569"/>
            <a:ext cx="10179653" cy="5097061"/>
            <a:chOff x="3503713" y="2224940"/>
            <a:chExt cx="5238583" cy="2878247"/>
          </a:xfrm>
        </p:grpSpPr>
        <p:sp>
          <p:nvSpPr>
            <p:cNvPr id="3" name="MH_Other_1">
              <a:extLst>
                <a:ext uri="{FF2B5EF4-FFF2-40B4-BE49-F238E27FC236}">
                  <a16:creationId xmlns="" xmlns:a16="http://schemas.microsoft.com/office/drawing/2014/main" id="{1D47B481-ADA2-4B93-9EBF-335BB73BCFFC}"/>
                </a:ext>
              </a:extLst>
            </p:cNvPr>
            <p:cNvSpPr/>
            <p:nvPr>
              <p:custDataLst>
                <p:tags r:id="rId2"/>
              </p:custDataLst>
            </p:nvPr>
          </p:nvSpPr>
          <p:spPr>
            <a:xfrm>
              <a:off x="3503713" y="2398313"/>
              <a:ext cx="5238583" cy="2704874"/>
            </a:xfrm>
            <a:prstGeom prst="roundRect">
              <a:avLst>
                <a:gd name="adj" fmla="val 7740"/>
              </a:avLst>
            </a:prstGeom>
            <a:solidFill>
              <a:srgbClr val="FFFFFF"/>
            </a:solidFill>
            <a:ln>
              <a:solidFill>
                <a:schemeClr val="accent1"/>
              </a:solidFill>
            </a:ln>
            <a:effectLst>
              <a:outerShdw dist="25400" dir="5400000" algn="t" rotWithShape="0">
                <a:schemeClr val="accent5">
                  <a:lumMod val="50000"/>
                </a:schemeClr>
              </a:outerShdw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50" dirty="0">
                <a:cs typeface="+mn-ea"/>
                <a:sym typeface="+mn-lt"/>
              </a:endParaRPr>
            </a:p>
          </p:txBody>
        </p:sp>
        <p:sp>
          <p:nvSpPr>
            <p:cNvPr id="5" name="MH_Title_1">
              <a:extLst>
                <a:ext uri="{FF2B5EF4-FFF2-40B4-BE49-F238E27FC236}">
                  <a16:creationId xmlns="" xmlns:a16="http://schemas.microsoft.com/office/drawing/2014/main" id="{E5FFE9D6-BE40-4112-A223-EE233002B405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4691064" y="2224940"/>
              <a:ext cx="2917825" cy="361851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0" anchor="ctr">
              <a:normAutofit/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cxnSp>
          <p:nvCxnSpPr>
            <p:cNvPr id="18" name="MH_Other_2">
              <a:extLst>
                <a:ext uri="{FF2B5EF4-FFF2-40B4-BE49-F238E27FC236}">
                  <a16:creationId xmlns="" xmlns:a16="http://schemas.microsoft.com/office/drawing/2014/main" id="{D87780D7-283E-42F0-85A0-10694C0EF681}"/>
                </a:ext>
              </a:extLst>
            </p:cNvPr>
            <p:cNvCxnSpPr/>
            <p:nvPr>
              <p:custDataLst>
                <p:tags r:id="rId4"/>
              </p:custDataLst>
            </p:nvPr>
          </p:nvCxnSpPr>
          <p:spPr>
            <a:xfrm>
              <a:off x="6284590" y="2681169"/>
              <a:ext cx="0" cy="1927225"/>
            </a:xfrm>
            <a:prstGeom prst="line">
              <a:avLst/>
            </a:prstGeom>
            <a:ln>
              <a:solidFill>
                <a:srgbClr val="96969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8">
            <a:extLst>
              <a:ext uri="{FF2B5EF4-FFF2-40B4-BE49-F238E27FC236}">
                <a16:creationId xmlns="" xmlns:a16="http://schemas.microsoft.com/office/drawing/2014/main" id="{8932AB0E-8846-4ADE-B391-E73D33B89331}"/>
              </a:ext>
            </a:extLst>
          </p:cNvPr>
          <p:cNvGrpSpPr/>
          <p:nvPr/>
        </p:nvGrpSpPr>
        <p:grpSpPr>
          <a:xfrm>
            <a:off x="4755950" y="267766"/>
            <a:ext cx="2216068" cy="896477"/>
            <a:chOff x="4960671" y="254118"/>
            <a:chExt cx="2216068" cy="896477"/>
          </a:xfrm>
        </p:grpSpPr>
        <p:sp>
          <p:nvSpPr>
            <p:cNvPr id="10" name="Freeform 145">
              <a:extLst>
                <a:ext uri="{FF2B5EF4-FFF2-40B4-BE49-F238E27FC236}">
                  <a16:creationId xmlns="" xmlns:a16="http://schemas.microsoft.com/office/drawing/2014/main" id="{87D19A9D-E2FE-4324-BF05-836E34C7338F}"/>
                </a:ext>
              </a:extLst>
            </p:cNvPr>
            <p:cNvSpPr>
              <a:spLocks/>
            </p:cNvSpPr>
            <p:nvPr/>
          </p:nvSpPr>
          <p:spPr bwMode="auto">
            <a:xfrm rot="935833">
              <a:off x="4960671" y="254118"/>
              <a:ext cx="2216068" cy="896477"/>
            </a:xfrm>
            <a:custGeom>
              <a:avLst/>
              <a:gdLst>
                <a:gd name="T0" fmla="*/ 466 w 483"/>
                <a:gd name="T1" fmla="*/ 104 h 300"/>
                <a:gd name="T2" fmla="*/ 417 w 483"/>
                <a:gd name="T3" fmla="*/ 121 h 300"/>
                <a:gd name="T4" fmla="*/ 407 w 483"/>
                <a:gd name="T5" fmla="*/ 119 h 300"/>
                <a:gd name="T6" fmla="*/ 303 w 483"/>
                <a:gd name="T7" fmla="*/ 150 h 300"/>
                <a:gd name="T8" fmla="*/ 214 w 483"/>
                <a:gd name="T9" fmla="*/ 187 h 300"/>
                <a:gd name="T10" fmla="*/ 120 w 483"/>
                <a:gd name="T11" fmla="*/ 240 h 300"/>
                <a:gd name="T12" fmla="*/ 290 w 483"/>
                <a:gd name="T13" fmla="*/ 152 h 300"/>
                <a:gd name="T14" fmla="*/ 394 w 483"/>
                <a:gd name="T15" fmla="*/ 118 h 300"/>
                <a:gd name="T16" fmla="*/ 394 w 483"/>
                <a:gd name="T17" fmla="*/ 97 h 300"/>
                <a:gd name="T18" fmla="*/ 424 w 483"/>
                <a:gd name="T19" fmla="*/ 86 h 300"/>
                <a:gd name="T20" fmla="*/ 418 w 483"/>
                <a:gd name="T21" fmla="*/ 66 h 300"/>
                <a:gd name="T22" fmla="*/ 380 w 483"/>
                <a:gd name="T23" fmla="*/ 74 h 300"/>
                <a:gd name="T24" fmla="*/ 386 w 483"/>
                <a:gd name="T25" fmla="*/ 71 h 300"/>
                <a:gd name="T26" fmla="*/ 378 w 483"/>
                <a:gd name="T27" fmla="*/ 53 h 300"/>
                <a:gd name="T28" fmla="*/ 218 w 483"/>
                <a:gd name="T29" fmla="*/ 119 h 300"/>
                <a:gd name="T30" fmla="*/ 183 w 483"/>
                <a:gd name="T31" fmla="*/ 133 h 300"/>
                <a:gd name="T32" fmla="*/ 84 w 483"/>
                <a:gd name="T33" fmla="*/ 185 h 300"/>
                <a:gd name="T34" fmla="*/ 193 w 483"/>
                <a:gd name="T35" fmla="*/ 117 h 300"/>
                <a:gd name="T36" fmla="*/ 434 w 483"/>
                <a:gd name="T37" fmla="*/ 20 h 300"/>
                <a:gd name="T38" fmla="*/ 427 w 483"/>
                <a:gd name="T39" fmla="*/ 3 h 300"/>
                <a:gd name="T40" fmla="*/ 142 w 483"/>
                <a:gd name="T41" fmla="*/ 124 h 300"/>
                <a:gd name="T42" fmla="*/ 23 w 483"/>
                <a:gd name="T43" fmla="*/ 195 h 300"/>
                <a:gd name="T44" fmla="*/ 29 w 483"/>
                <a:gd name="T45" fmla="*/ 202 h 300"/>
                <a:gd name="T46" fmla="*/ 43 w 483"/>
                <a:gd name="T47" fmla="*/ 193 h 300"/>
                <a:gd name="T48" fmla="*/ 9 w 483"/>
                <a:gd name="T49" fmla="*/ 223 h 300"/>
                <a:gd name="T50" fmla="*/ 21 w 483"/>
                <a:gd name="T51" fmla="*/ 239 h 300"/>
                <a:gd name="T52" fmla="*/ 22 w 483"/>
                <a:gd name="T53" fmla="*/ 238 h 300"/>
                <a:gd name="T54" fmla="*/ 16 w 483"/>
                <a:gd name="T55" fmla="*/ 244 h 300"/>
                <a:gd name="T56" fmla="*/ 29 w 483"/>
                <a:gd name="T57" fmla="*/ 260 h 300"/>
                <a:gd name="T58" fmla="*/ 32 w 483"/>
                <a:gd name="T59" fmla="*/ 259 h 300"/>
                <a:gd name="T60" fmla="*/ 45 w 483"/>
                <a:gd name="T61" fmla="*/ 267 h 300"/>
                <a:gd name="T62" fmla="*/ 51 w 483"/>
                <a:gd name="T63" fmla="*/ 265 h 300"/>
                <a:gd name="T64" fmla="*/ 35 w 483"/>
                <a:gd name="T65" fmla="*/ 279 h 300"/>
                <a:gd name="T66" fmla="*/ 45 w 483"/>
                <a:gd name="T67" fmla="*/ 297 h 300"/>
                <a:gd name="T68" fmla="*/ 124 w 483"/>
                <a:gd name="T69" fmla="*/ 262 h 300"/>
                <a:gd name="T70" fmla="*/ 128 w 483"/>
                <a:gd name="T71" fmla="*/ 262 h 300"/>
                <a:gd name="T72" fmla="*/ 472 w 483"/>
                <a:gd name="T73" fmla="*/ 122 h 300"/>
                <a:gd name="T74" fmla="*/ 466 w 483"/>
                <a:gd name="T75" fmla="*/ 10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83" h="300">
                  <a:moveTo>
                    <a:pt x="466" y="104"/>
                  </a:moveTo>
                  <a:cubicBezTo>
                    <a:pt x="450" y="109"/>
                    <a:pt x="433" y="115"/>
                    <a:pt x="417" y="121"/>
                  </a:cubicBezTo>
                  <a:cubicBezTo>
                    <a:pt x="414" y="119"/>
                    <a:pt x="411" y="118"/>
                    <a:pt x="407" y="119"/>
                  </a:cubicBezTo>
                  <a:cubicBezTo>
                    <a:pt x="371" y="125"/>
                    <a:pt x="337" y="137"/>
                    <a:pt x="303" y="150"/>
                  </a:cubicBezTo>
                  <a:cubicBezTo>
                    <a:pt x="272" y="161"/>
                    <a:pt x="242" y="173"/>
                    <a:pt x="214" y="187"/>
                  </a:cubicBezTo>
                  <a:cubicBezTo>
                    <a:pt x="182" y="203"/>
                    <a:pt x="151" y="223"/>
                    <a:pt x="120" y="240"/>
                  </a:cubicBezTo>
                  <a:cubicBezTo>
                    <a:pt x="173" y="205"/>
                    <a:pt x="231" y="175"/>
                    <a:pt x="290" y="152"/>
                  </a:cubicBezTo>
                  <a:cubicBezTo>
                    <a:pt x="325" y="140"/>
                    <a:pt x="360" y="129"/>
                    <a:pt x="394" y="118"/>
                  </a:cubicBezTo>
                  <a:cubicBezTo>
                    <a:pt x="406" y="115"/>
                    <a:pt x="403" y="100"/>
                    <a:pt x="394" y="97"/>
                  </a:cubicBezTo>
                  <a:cubicBezTo>
                    <a:pt x="404" y="94"/>
                    <a:pt x="414" y="90"/>
                    <a:pt x="424" y="86"/>
                  </a:cubicBezTo>
                  <a:cubicBezTo>
                    <a:pt x="436" y="81"/>
                    <a:pt x="432" y="64"/>
                    <a:pt x="418" y="66"/>
                  </a:cubicBezTo>
                  <a:cubicBezTo>
                    <a:pt x="405" y="68"/>
                    <a:pt x="392" y="70"/>
                    <a:pt x="380" y="74"/>
                  </a:cubicBezTo>
                  <a:cubicBezTo>
                    <a:pt x="382" y="73"/>
                    <a:pt x="384" y="72"/>
                    <a:pt x="386" y="71"/>
                  </a:cubicBezTo>
                  <a:cubicBezTo>
                    <a:pt x="397" y="66"/>
                    <a:pt x="389" y="51"/>
                    <a:pt x="378" y="53"/>
                  </a:cubicBezTo>
                  <a:cubicBezTo>
                    <a:pt x="322" y="64"/>
                    <a:pt x="270" y="92"/>
                    <a:pt x="218" y="119"/>
                  </a:cubicBezTo>
                  <a:cubicBezTo>
                    <a:pt x="206" y="123"/>
                    <a:pt x="195" y="128"/>
                    <a:pt x="183" y="133"/>
                  </a:cubicBezTo>
                  <a:cubicBezTo>
                    <a:pt x="149" y="148"/>
                    <a:pt x="116" y="167"/>
                    <a:pt x="84" y="185"/>
                  </a:cubicBezTo>
                  <a:cubicBezTo>
                    <a:pt x="118" y="159"/>
                    <a:pt x="155" y="137"/>
                    <a:pt x="193" y="117"/>
                  </a:cubicBezTo>
                  <a:cubicBezTo>
                    <a:pt x="274" y="85"/>
                    <a:pt x="357" y="60"/>
                    <a:pt x="434" y="20"/>
                  </a:cubicBezTo>
                  <a:cubicBezTo>
                    <a:pt x="443" y="15"/>
                    <a:pt x="436" y="0"/>
                    <a:pt x="427" y="3"/>
                  </a:cubicBezTo>
                  <a:cubicBezTo>
                    <a:pt x="330" y="35"/>
                    <a:pt x="231" y="71"/>
                    <a:pt x="142" y="124"/>
                  </a:cubicBezTo>
                  <a:cubicBezTo>
                    <a:pt x="100" y="143"/>
                    <a:pt x="60" y="166"/>
                    <a:pt x="23" y="195"/>
                  </a:cubicBezTo>
                  <a:cubicBezTo>
                    <a:pt x="19" y="198"/>
                    <a:pt x="24" y="205"/>
                    <a:pt x="29" y="202"/>
                  </a:cubicBezTo>
                  <a:cubicBezTo>
                    <a:pt x="33" y="199"/>
                    <a:pt x="38" y="196"/>
                    <a:pt x="43" y="193"/>
                  </a:cubicBezTo>
                  <a:cubicBezTo>
                    <a:pt x="31" y="202"/>
                    <a:pt x="20" y="213"/>
                    <a:pt x="9" y="223"/>
                  </a:cubicBezTo>
                  <a:cubicBezTo>
                    <a:pt x="0" y="232"/>
                    <a:pt x="11" y="243"/>
                    <a:pt x="21" y="239"/>
                  </a:cubicBezTo>
                  <a:cubicBezTo>
                    <a:pt x="21" y="239"/>
                    <a:pt x="21" y="238"/>
                    <a:pt x="22" y="238"/>
                  </a:cubicBezTo>
                  <a:cubicBezTo>
                    <a:pt x="20" y="240"/>
                    <a:pt x="18" y="242"/>
                    <a:pt x="16" y="244"/>
                  </a:cubicBezTo>
                  <a:cubicBezTo>
                    <a:pt x="9" y="254"/>
                    <a:pt x="18" y="265"/>
                    <a:pt x="29" y="260"/>
                  </a:cubicBezTo>
                  <a:cubicBezTo>
                    <a:pt x="30" y="260"/>
                    <a:pt x="31" y="259"/>
                    <a:pt x="32" y="259"/>
                  </a:cubicBezTo>
                  <a:cubicBezTo>
                    <a:pt x="33" y="264"/>
                    <a:pt x="38" y="269"/>
                    <a:pt x="45" y="267"/>
                  </a:cubicBezTo>
                  <a:cubicBezTo>
                    <a:pt x="47" y="267"/>
                    <a:pt x="49" y="266"/>
                    <a:pt x="51" y="265"/>
                  </a:cubicBezTo>
                  <a:cubicBezTo>
                    <a:pt x="45" y="270"/>
                    <a:pt x="40" y="274"/>
                    <a:pt x="35" y="279"/>
                  </a:cubicBezTo>
                  <a:cubicBezTo>
                    <a:pt x="27" y="286"/>
                    <a:pt x="35" y="300"/>
                    <a:pt x="45" y="297"/>
                  </a:cubicBezTo>
                  <a:cubicBezTo>
                    <a:pt x="73" y="288"/>
                    <a:pt x="99" y="276"/>
                    <a:pt x="124" y="262"/>
                  </a:cubicBezTo>
                  <a:cubicBezTo>
                    <a:pt x="126" y="263"/>
                    <a:pt x="127" y="263"/>
                    <a:pt x="128" y="262"/>
                  </a:cubicBezTo>
                  <a:cubicBezTo>
                    <a:pt x="248" y="231"/>
                    <a:pt x="355" y="163"/>
                    <a:pt x="472" y="122"/>
                  </a:cubicBezTo>
                  <a:cubicBezTo>
                    <a:pt x="483" y="118"/>
                    <a:pt x="478" y="100"/>
                    <a:pt x="466" y="104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F614AD74-D98D-497E-AA88-3CD3AE5AD7D1}"/>
                </a:ext>
              </a:extLst>
            </p:cNvPr>
            <p:cNvSpPr txBox="1"/>
            <p:nvPr/>
          </p:nvSpPr>
          <p:spPr>
            <a:xfrm>
              <a:off x="5262009" y="342293"/>
              <a:ext cx="172355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000" dirty="0" smtClean="0">
                  <a:cs typeface="+mn-ea"/>
                  <a:sym typeface="+mn-lt"/>
                </a:rPr>
                <a:t>学中做</a:t>
              </a:r>
              <a:endParaRPr lang="zh-CN" altLang="en-US" sz="4000" dirty="0">
                <a:cs typeface="+mn-ea"/>
                <a:sym typeface="+mn-lt"/>
              </a:endParaRPr>
            </a:p>
          </p:txBody>
        </p:sp>
      </p:grp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238D29AF-4F29-4136-BD50-2646E4FABEE0}"/>
              </a:ext>
            </a:extLst>
          </p:cNvPr>
          <p:cNvSpPr/>
          <p:nvPr/>
        </p:nvSpPr>
        <p:spPr>
          <a:xfrm>
            <a:off x="6255566" y="2690589"/>
            <a:ext cx="3666356" cy="267765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1.</a:t>
            </a:r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什么是死亡态度，请你对王爷爷的死亡态度进行评价？</a:t>
            </a:r>
          </a:p>
          <a:p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2.</a:t>
            </a:r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什么是死亡教育？</a:t>
            </a:r>
          </a:p>
          <a:p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3.</a:t>
            </a:r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请你谈谈你认为王爷爷选择社区临终关怀中心的原因是什么？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5DE60EE3-FD9E-41F7-BB18-9E6EC0A15A38}"/>
              </a:ext>
            </a:extLst>
          </p:cNvPr>
          <p:cNvSpPr/>
          <p:nvPr/>
        </p:nvSpPr>
        <p:spPr>
          <a:xfrm>
            <a:off x="732751" y="2148377"/>
            <a:ext cx="4671762" cy="361097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791571" y="2244720"/>
            <a:ext cx="4681182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67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新宋体" pitchFamily="49" charset="-122"/>
              </a:rPr>
              <a:t>王爷爷，</a:t>
            </a:r>
            <a:r>
              <a:rPr kumimoji="0" lang="en-US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新宋体" pitchFamily="49" charset="-122"/>
              </a:rPr>
              <a:t>80</a:t>
            </a:r>
            <a:r>
              <a:rPr kumimoji="0" lang="zh-CN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新宋体" pitchFamily="49" charset="-122"/>
              </a:rPr>
              <a:t>岁，一周前因肺癌去世。据了解，王爷爷曾经是一名教育工作者，多年的执教生涯使他有幸接触死亡教育。对于死亡他能够正确认识，坦然接受。当得知自己不久于人世时，王爷爷将剩余的生命仔细规划，完成了年轻时想要出去旅游的愿望，此外，王爷爷还想尽办法尽可能地减少由于自己离世给家人带来的伤痛。当癌症进一步发展时，王爷爷不在接受无异议的治疗，住进了社区的临终关怀中心。最终，在家人和护士的爱中平静安详的离开人世。</a:t>
            </a:r>
            <a:endParaRPr kumimoji="0" lang="zh-CN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27749333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0"/>
          <p:cNvGrpSpPr/>
          <p:nvPr/>
        </p:nvGrpSpPr>
        <p:grpSpPr>
          <a:xfrm>
            <a:off x="3045195" y="1213203"/>
            <a:ext cx="6099734" cy="4431594"/>
            <a:chOff x="3108342" y="1258413"/>
            <a:chExt cx="6099734" cy="443159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6" name="等腰三角形 15"/>
            <p:cNvSpPr/>
            <p:nvPr/>
          </p:nvSpPr>
          <p:spPr>
            <a:xfrm rot="10085321">
              <a:off x="8669098" y="3680404"/>
              <a:ext cx="538978" cy="451412"/>
            </a:xfrm>
            <a:prstGeom prst="triangle">
              <a:avLst>
                <a:gd name="adj" fmla="val 100000"/>
              </a:avLst>
            </a:prstGeom>
            <a:solidFill>
              <a:srgbClr val="4BACC6"/>
            </a:solidFill>
            <a:ln w="19050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" name="组合 9"/>
            <p:cNvGrpSpPr/>
            <p:nvPr/>
          </p:nvGrpSpPr>
          <p:grpSpPr>
            <a:xfrm>
              <a:off x="3877671" y="1258413"/>
              <a:ext cx="4431595" cy="4431594"/>
              <a:chOff x="5312780" y="1597306"/>
              <a:chExt cx="3426106" cy="3426106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5312780" y="1597306"/>
                <a:ext cx="3426106" cy="3426106"/>
              </a:xfrm>
              <a:prstGeom prst="ellipse">
                <a:avLst/>
              </a:prstGeom>
              <a:solidFill>
                <a:srgbClr val="4BACC6"/>
              </a:solidFill>
              <a:ln w="381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6320560" y="2605086"/>
                <a:ext cx="1410547" cy="1410547"/>
              </a:xfrm>
              <a:prstGeom prst="ellipse">
                <a:avLst/>
              </a:prstGeom>
              <a:solidFill>
                <a:srgbClr val="FFFFE7"/>
              </a:solidFill>
              <a:ln w="381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" name="矩形 12"/>
            <p:cNvSpPr/>
            <p:nvPr/>
          </p:nvSpPr>
          <p:spPr>
            <a:xfrm>
              <a:off x="3108342" y="2660412"/>
              <a:ext cx="5899941" cy="1658242"/>
            </a:xfrm>
            <a:prstGeom prst="rect">
              <a:avLst/>
            </a:prstGeom>
            <a:solidFill>
              <a:srgbClr val="93CDDD"/>
            </a:solidFill>
            <a:ln w="1905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2705934" y="2795905"/>
            <a:ext cx="64340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谢谢</a:t>
            </a:r>
            <a:endParaRPr lang="zh-CN" altLang="en-US" sz="7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40" y="3860900"/>
            <a:ext cx="3574484" cy="29736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545257" y="2596452"/>
            <a:ext cx="774418" cy="815070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7311439" y="2596452"/>
            <a:ext cx="4630352" cy="815070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了解老年人的死亡态度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MH_Entry_2"/>
          <p:cNvSpPr/>
          <p:nvPr>
            <p:custDataLst>
              <p:tags r:id="rId3"/>
            </p:custDataLst>
          </p:nvPr>
        </p:nvSpPr>
        <p:spPr>
          <a:xfrm>
            <a:off x="7256848" y="3835485"/>
            <a:ext cx="4739533" cy="913935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老年人的临终关怀</a:t>
            </a:r>
          </a:p>
        </p:txBody>
      </p:sp>
      <p:sp>
        <p:nvSpPr>
          <p:cNvPr id="7" name="MH_Number_2"/>
          <p:cNvSpPr/>
          <p:nvPr>
            <p:custDataLst>
              <p:tags r:id="rId4"/>
            </p:custDataLst>
          </p:nvPr>
        </p:nvSpPr>
        <p:spPr>
          <a:xfrm>
            <a:off x="6531610" y="3821837"/>
            <a:ext cx="769942" cy="913935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2800" b="1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844331" y="1937214"/>
            <a:ext cx="635302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3200" spc="500" dirty="0" smtClean="0">
                <a:solidFill>
                  <a:srgbClr val="CE0F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项目八　老年临终心理与护理</a:t>
            </a:r>
          </a:p>
          <a:p>
            <a:pPr algn="ctr">
              <a:defRPr/>
            </a:pPr>
            <a:endParaRPr lang="zh-CN" altLang="en-US" sz="2800" spc="500" dirty="0">
              <a:solidFill>
                <a:srgbClr val="CE0F0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546267" y="850659"/>
            <a:ext cx="26867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grpSp>
        <p:nvGrpSpPr>
          <p:cNvPr id="12" name="组合 15"/>
          <p:cNvGrpSpPr/>
          <p:nvPr/>
        </p:nvGrpSpPr>
        <p:grpSpPr>
          <a:xfrm rot="19259078">
            <a:off x="884231" y="704094"/>
            <a:ext cx="1689053" cy="1423282"/>
            <a:chOff x="4506913" y="-344488"/>
            <a:chExt cx="2300287" cy="2584451"/>
          </a:xfrm>
        </p:grpSpPr>
        <p:sp>
          <p:nvSpPr>
            <p:cNvPr id="17" name="Freeform 134"/>
            <p:cNvSpPr/>
            <p:nvPr/>
          </p:nvSpPr>
          <p:spPr bwMode="auto">
            <a:xfrm>
              <a:off x="4522788" y="1392238"/>
              <a:ext cx="1797050" cy="738188"/>
            </a:xfrm>
            <a:custGeom>
              <a:avLst/>
              <a:gdLst>
                <a:gd name="T0" fmla="*/ 0 w 1132"/>
                <a:gd name="T1" fmla="*/ 163 h 465"/>
                <a:gd name="T2" fmla="*/ 1087 w 1132"/>
                <a:gd name="T3" fmla="*/ 465 h 465"/>
                <a:gd name="T4" fmla="*/ 1132 w 1132"/>
                <a:gd name="T5" fmla="*/ 302 h 465"/>
                <a:gd name="T6" fmla="*/ 46 w 1132"/>
                <a:gd name="T7" fmla="*/ 0 h 465"/>
                <a:gd name="T8" fmla="*/ 0 w 1132"/>
                <a:gd name="T9" fmla="*/ 163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" h="465">
                  <a:moveTo>
                    <a:pt x="0" y="163"/>
                  </a:moveTo>
                  <a:lnTo>
                    <a:pt x="1087" y="465"/>
                  </a:lnTo>
                  <a:lnTo>
                    <a:pt x="1132" y="302"/>
                  </a:lnTo>
                  <a:lnTo>
                    <a:pt x="46" y="0"/>
                  </a:lnTo>
                  <a:lnTo>
                    <a:pt x="0" y="1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35"/>
            <p:cNvSpPr/>
            <p:nvPr/>
          </p:nvSpPr>
          <p:spPr bwMode="auto">
            <a:xfrm>
              <a:off x="4527550" y="-344488"/>
              <a:ext cx="936625" cy="1978025"/>
            </a:xfrm>
            <a:custGeom>
              <a:avLst/>
              <a:gdLst>
                <a:gd name="T0" fmla="*/ 116 w 221"/>
                <a:gd name="T1" fmla="*/ 422 h 466"/>
                <a:gd name="T2" fmla="*/ 56 w 221"/>
                <a:gd name="T3" fmla="*/ 452 h 466"/>
                <a:gd name="T4" fmla="*/ 0 w 221"/>
                <a:gd name="T5" fmla="*/ 466 h 466"/>
                <a:gd name="T6" fmla="*/ 119 w 221"/>
                <a:gd name="T7" fmla="*/ 38 h 466"/>
                <a:gd name="T8" fmla="*/ 179 w 221"/>
                <a:gd name="T9" fmla="*/ 8 h 466"/>
                <a:gd name="T10" fmla="*/ 215 w 221"/>
                <a:gd name="T11" fmla="*/ 64 h 466"/>
                <a:gd name="T12" fmla="*/ 116 w 221"/>
                <a:gd name="T13" fmla="*/ 422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1" h="466">
                  <a:moveTo>
                    <a:pt x="116" y="422"/>
                  </a:moveTo>
                  <a:cubicBezTo>
                    <a:pt x="109" y="446"/>
                    <a:pt x="82" y="459"/>
                    <a:pt x="56" y="452"/>
                  </a:cubicBezTo>
                  <a:cubicBezTo>
                    <a:pt x="29" y="445"/>
                    <a:pt x="13" y="449"/>
                    <a:pt x="0" y="466"/>
                  </a:cubicBezTo>
                  <a:cubicBezTo>
                    <a:pt x="119" y="38"/>
                    <a:pt x="119" y="38"/>
                    <a:pt x="119" y="38"/>
                  </a:cubicBezTo>
                  <a:cubicBezTo>
                    <a:pt x="125" y="14"/>
                    <a:pt x="152" y="0"/>
                    <a:pt x="179" y="8"/>
                  </a:cubicBezTo>
                  <a:cubicBezTo>
                    <a:pt x="205" y="15"/>
                    <a:pt x="221" y="40"/>
                    <a:pt x="215" y="64"/>
                  </a:cubicBezTo>
                  <a:lnTo>
                    <a:pt x="116" y="422"/>
                  </a:lnTo>
                  <a:close/>
                </a:path>
              </a:pathLst>
            </a:custGeom>
            <a:solidFill>
              <a:srgbClr val="04447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36"/>
            <p:cNvSpPr/>
            <p:nvPr/>
          </p:nvSpPr>
          <p:spPr bwMode="auto">
            <a:xfrm>
              <a:off x="4751388" y="-314325"/>
              <a:ext cx="2055812" cy="2312988"/>
            </a:xfrm>
            <a:custGeom>
              <a:avLst/>
              <a:gdLst>
                <a:gd name="T0" fmla="*/ 964 w 1295"/>
                <a:gd name="T1" fmla="*/ 1457 h 1457"/>
                <a:gd name="T2" fmla="*/ 0 w 1295"/>
                <a:gd name="T3" fmla="*/ 1187 h 1457"/>
                <a:gd name="T4" fmla="*/ 329 w 1295"/>
                <a:gd name="T5" fmla="*/ 0 h 1457"/>
                <a:gd name="T6" fmla="*/ 1295 w 1295"/>
                <a:gd name="T7" fmla="*/ 267 h 1457"/>
                <a:gd name="T8" fmla="*/ 964 w 1295"/>
                <a:gd name="T9" fmla="*/ 1457 h 1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5" h="1457">
                  <a:moveTo>
                    <a:pt x="964" y="1457"/>
                  </a:moveTo>
                  <a:lnTo>
                    <a:pt x="0" y="1187"/>
                  </a:lnTo>
                  <a:lnTo>
                    <a:pt x="329" y="0"/>
                  </a:lnTo>
                  <a:lnTo>
                    <a:pt x="1295" y="267"/>
                  </a:lnTo>
                  <a:lnTo>
                    <a:pt x="964" y="1457"/>
                  </a:lnTo>
                  <a:close/>
                </a:path>
              </a:pathLst>
            </a:custGeom>
            <a:solidFill>
              <a:srgbClr val="3793D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37"/>
            <p:cNvSpPr/>
            <p:nvPr/>
          </p:nvSpPr>
          <p:spPr bwMode="auto">
            <a:xfrm>
              <a:off x="4705350" y="-319088"/>
              <a:ext cx="758825" cy="1922463"/>
            </a:xfrm>
            <a:custGeom>
              <a:avLst/>
              <a:gdLst>
                <a:gd name="T0" fmla="*/ 137 w 179"/>
                <a:gd name="T1" fmla="*/ 2 h 453"/>
                <a:gd name="T2" fmla="*/ 123 w 179"/>
                <a:gd name="T3" fmla="*/ 0 h 453"/>
                <a:gd name="T4" fmla="*/ 0 w 179"/>
                <a:gd name="T5" fmla="*/ 443 h 453"/>
                <a:gd name="T6" fmla="*/ 14 w 179"/>
                <a:gd name="T7" fmla="*/ 446 h 453"/>
                <a:gd name="T8" fmla="*/ 74 w 179"/>
                <a:gd name="T9" fmla="*/ 416 h 453"/>
                <a:gd name="T10" fmla="*/ 173 w 179"/>
                <a:gd name="T11" fmla="*/ 58 h 453"/>
                <a:gd name="T12" fmla="*/ 137 w 179"/>
                <a:gd name="T13" fmla="*/ 2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9" h="453">
                  <a:moveTo>
                    <a:pt x="137" y="2"/>
                  </a:moveTo>
                  <a:cubicBezTo>
                    <a:pt x="132" y="1"/>
                    <a:pt x="128" y="0"/>
                    <a:pt x="123" y="0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4" y="444"/>
                    <a:pt x="9" y="445"/>
                    <a:pt x="14" y="446"/>
                  </a:cubicBezTo>
                  <a:cubicBezTo>
                    <a:pt x="40" y="453"/>
                    <a:pt x="67" y="440"/>
                    <a:pt x="74" y="416"/>
                  </a:cubicBezTo>
                  <a:cubicBezTo>
                    <a:pt x="173" y="58"/>
                    <a:pt x="173" y="58"/>
                    <a:pt x="173" y="58"/>
                  </a:cubicBezTo>
                  <a:cubicBezTo>
                    <a:pt x="179" y="34"/>
                    <a:pt x="163" y="9"/>
                    <a:pt x="137" y="2"/>
                  </a:cubicBezTo>
                </a:path>
              </a:pathLst>
            </a:custGeom>
            <a:solidFill>
              <a:srgbClr val="04304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38"/>
            <p:cNvSpPr/>
            <p:nvPr/>
          </p:nvSpPr>
          <p:spPr bwMode="auto">
            <a:xfrm>
              <a:off x="4751388" y="-314325"/>
              <a:ext cx="1246187" cy="2087563"/>
            </a:xfrm>
            <a:custGeom>
              <a:avLst/>
              <a:gdLst>
                <a:gd name="T0" fmla="*/ 785 w 785"/>
                <a:gd name="T1" fmla="*/ 126 h 1315"/>
                <a:gd name="T2" fmla="*/ 329 w 785"/>
                <a:gd name="T3" fmla="*/ 0 h 1315"/>
                <a:gd name="T4" fmla="*/ 0 w 785"/>
                <a:gd name="T5" fmla="*/ 1187 h 1315"/>
                <a:gd name="T6" fmla="*/ 454 w 785"/>
                <a:gd name="T7" fmla="*/ 1315 h 1315"/>
                <a:gd name="T8" fmla="*/ 785 w 785"/>
                <a:gd name="T9" fmla="*/ 126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315">
                  <a:moveTo>
                    <a:pt x="785" y="126"/>
                  </a:moveTo>
                  <a:lnTo>
                    <a:pt x="329" y="0"/>
                  </a:lnTo>
                  <a:lnTo>
                    <a:pt x="0" y="1187"/>
                  </a:lnTo>
                  <a:lnTo>
                    <a:pt x="454" y="1315"/>
                  </a:lnTo>
                  <a:lnTo>
                    <a:pt x="785" y="126"/>
                  </a:lnTo>
                  <a:close/>
                </a:path>
              </a:pathLst>
            </a:custGeom>
            <a:solidFill>
              <a:srgbClr val="1C75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39"/>
            <p:cNvSpPr/>
            <p:nvPr/>
          </p:nvSpPr>
          <p:spPr bwMode="auto">
            <a:xfrm>
              <a:off x="4506913" y="1531938"/>
              <a:ext cx="1774825" cy="708025"/>
            </a:xfrm>
            <a:custGeom>
              <a:avLst/>
              <a:gdLst>
                <a:gd name="T0" fmla="*/ 419 w 419"/>
                <a:gd name="T1" fmla="*/ 110 h 167"/>
                <a:gd name="T2" fmla="*/ 37 w 419"/>
                <a:gd name="T3" fmla="*/ 4 h 167"/>
                <a:gd name="T4" fmla="*/ 5 w 419"/>
                <a:gd name="T5" fmla="*/ 26 h 167"/>
                <a:gd name="T6" fmla="*/ 21 w 419"/>
                <a:gd name="T7" fmla="*/ 61 h 167"/>
                <a:gd name="T8" fmla="*/ 403 w 419"/>
                <a:gd name="T9" fmla="*/ 167 h 167"/>
                <a:gd name="T10" fmla="*/ 419 w 419"/>
                <a:gd name="T11" fmla="*/ 11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9" h="167">
                  <a:moveTo>
                    <a:pt x="419" y="110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24" y="0"/>
                    <a:pt x="9" y="10"/>
                    <a:pt x="5" y="26"/>
                  </a:cubicBezTo>
                  <a:cubicBezTo>
                    <a:pt x="0" y="42"/>
                    <a:pt x="8" y="58"/>
                    <a:pt x="21" y="61"/>
                  </a:cubicBezTo>
                  <a:cubicBezTo>
                    <a:pt x="403" y="167"/>
                    <a:pt x="403" y="167"/>
                    <a:pt x="403" y="167"/>
                  </a:cubicBezTo>
                  <a:lnTo>
                    <a:pt x="419" y="1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40"/>
            <p:cNvSpPr/>
            <p:nvPr/>
          </p:nvSpPr>
          <p:spPr bwMode="auto">
            <a:xfrm>
              <a:off x="4506913" y="1531938"/>
              <a:ext cx="1774825" cy="708025"/>
            </a:xfrm>
            <a:custGeom>
              <a:avLst/>
              <a:gdLst>
                <a:gd name="T0" fmla="*/ 390 w 419"/>
                <a:gd name="T1" fmla="*/ 158 h 167"/>
                <a:gd name="T2" fmla="*/ 400 w 419"/>
                <a:gd name="T3" fmla="*/ 125 h 167"/>
                <a:gd name="T4" fmla="*/ 401 w 419"/>
                <a:gd name="T5" fmla="*/ 125 h 167"/>
                <a:gd name="T6" fmla="*/ 405 w 419"/>
                <a:gd name="T7" fmla="*/ 110 h 167"/>
                <a:gd name="T8" fmla="*/ 418 w 419"/>
                <a:gd name="T9" fmla="*/ 114 h 167"/>
                <a:gd name="T10" fmla="*/ 419 w 419"/>
                <a:gd name="T11" fmla="*/ 110 h 167"/>
                <a:gd name="T12" fmla="*/ 37 w 419"/>
                <a:gd name="T13" fmla="*/ 4 h 167"/>
                <a:gd name="T14" fmla="*/ 5 w 419"/>
                <a:gd name="T15" fmla="*/ 26 h 167"/>
                <a:gd name="T16" fmla="*/ 21 w 419"/>
                <a:gd name="T17" fmla="*/ 61 h 167"/>
                <a:gd name="T18" fmla="*/ 403 w 419"/>
                <a:gd name="T19" fmla="*/ 167 h 167"/>
                <a:gd name="T20" fmla="*/ 405 w 419"/>
                <a:gd name="T21" fmla="*/ 163 h 167"/>
                <a:gd name="T22" fmla="*/ 390 w 419"/>
                <a:gd name="T23" fmla="*/ 15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9" h="167">
                  <a:moveTo>
                    <a:pt x="390" y="158"/>
                  </a:moveTo>
                  <a:cubicBezTo>
                    <a:pt x="400" y="125"/>
                    <a:pt x="400" y="125"/>
                    <a:pt x="400" y="125"/>
                  </a:cubicBezTo>
                  <a:cubicBezTo>
                    <a:pt x="401" y="125"/>
                    <a:pt x="401" y="125"/>
                    <a:pt x="401" y="125"/>
                  </a:cubicBezTo>
                  <a:cubicBezTo>
                    <a:pt x="405" y="110"/>
                    <a:pt x="405" y="110"/>
                    <a:pt x="405" y="110"/>
                  </a:cubicBezTo>
                  <a:cubicBezTo>
                    <a:pt x="418" y="114"/>
                    <a:pt x="418" y="114"/>
                    <a:pt x="418" y="114"/>
                  </a:cubicBezTo>
                  <a:cubicBezTo>
                    <a:pt x="419" y="110"/>
                    <a:pt x="419" y="110"/>
                    <a:pt x="419" y="110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24" y="0"/>
                    <a:pt x="9" y="10"/>
                    <a:pt x="5" y="26"/>
                  </a:cubicBezTo>
                  <a:cubicBezTo>
                    <a:pt x="0" y="42"/>
                    <a:pt x="8" y="58"/>
                    <a:pt x="21" y="61"/>
                  </a:cubicBezTo>
                  <a:cubicBezTo>
                    <a:pt x="403" y="167"/>
                    <a:pt x="403" y="167"/>
                    <a:pt x="403" y="167"/>
                  </a:cubicBezTo>
                  <a:cubicBezTo>
                    <a:pt x="405" y="163"/>
                    <a:pt x="405" y="163"/>
                    <a:pt x="405" y="163"/>
                  </a:cubicBezTo>
                  <a:lnTo>
                    <a:pt x="390" y="158"/>
                  </a:lnTo>
                  <a:close/>
                </a:path>
              </a:pathLst>
            </a:custGeom>
            <a:solidFill>
              <a:srgbClr val="04447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41"/>
            <p:cNvSpPr/>
            <p:nvPr/>
          </p:nvSpPr>
          <p:spPr bwMode="auto">
            <a:xfrm>
              <a:off x="4527550" y="1552575"/>
              <a:ext cx="1749425" cy="671513"/>
            </a:xfrm>
            <a:custGeom>
              <a:avLst/>
              <a:gdLst>
                <a:gd name="T0" fmla="*/ 413 w 413"/>
                <a:gd name="T1" fmla="*/ 109 h 158"/>
                <a:gd name="T2" fmla="*/ 31 w 413"/>
                <a:gd name="T3" fmla="*/ 3 h 158"/>
                <a:gd name="T4" fmla="*/ 4 w 413"/>
                <a:gd name="T5" fmla="*/ 22 h 158"/>
                <a:gd name="T6" fmla="*/ 18 w 413"/>
                <a:gd name="T7" fmla="*/ 52 h 158"/>
                <a:gd name="T8" fmla="*/ 400 w 413"/>
                <a:gd name="T9" fmla="*/ 158 h 158"/>
                <a:gd name="T10" fmla="*/ 413 w 413"/>
                <a:gd name="T11" fmla="*/ 109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3" h="158">
                  <a:moveTo>
                    <a:pt x="413" y="109"/>
                  </a:moveTo>
                  <a:cubicBezTo>
                    <a:pt x="31" y="3"/>
                    <a:pt x="31" y="3"/>
                    <a:pt x="31" y="3"/>
                  </a:cubicBezTo>
                  <a:cubicBezTo>
                    <a:pt x="20" y="0"/>
                    <a:pt x="8" y="9"/>
                    <a:pt x="4" y="22"/>
                  </a:cubicBezTo>
                  <a:cubicBezTo>
                    <a:pt x="0" y="35"/>
                    <a:pt x="6" y="49"/>
                    <a:pt x="18" y="52"/>
                  </a:cubicBezTo>
                  <a:cubicBezTo>
                    <a:pt x="400" y="158"/>
                    <a:pt x="400" y="158"/>
                    <a:pt x="400" y="158"/>
                  </a:cubicBezTo>
                  <a:lnTo>
                    <a:pt x="413" y="10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42"/>
            <p:cNvSpPr/>
            <p:nvPr/>
          </p:nvSpPr>
          <p:spPr bwMode="auto">
            <a:xfrm>
              <a:off x="4532313" y="1646238"/>
              <a:ext cx="1716087" cy="577850"/>
            </a:xfrm>
            <a:custGeom>
              <a:avLst/>
              <a:gdLst>
                <a:gd name="T0" fmla="*/ 3 w 405"/>
                <a:gd name="T1" fmla="*/ 0 h 136"/>
                <a:gd name="T2" fmla="*/ 17 w 405"/>
                <a:gd name="T3" fmla="*/ 30 h 136"/>
                <a:gd name="T4" fmla="*/ 399 w 405"/>
                <a:gd name="T5" fmla="*/ 136 h 136"/>
                <a:gd name="T6" fmla="*/ 405 w 405"/>
                <a:gd name="T7" fmla="*/ 112 h 136"/>
                <a:gd name="T8" fmla="*/ 3 w 405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5" h="136">
                  <a:moveTo>
                    <a:pt x="3" y="0"/>
                  </a:moveTo>
                  <a:cubicBezTo>
                    <a:pt x="0" y="14"/>
                    <a:pt x="6" y="27"/>
                    <a:pt x="17" y="30"/>
                  </a:cubicBezTo>
                  <a:cubicBezTo>
                    <a:pt x="399" y="136"/>
                    <a:pt x="399" y="136"/>
                    <a:pt x="399" y="136"/>
                  </a:cubicBezTo>
                  <a:cubicBezTo>
                    <a:pt x="405" y="112"/>
                    <a:pt x="405" y="112"/>
                    <a:pt x="405" y="112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0ECD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143"/>
            <p:cNvSpPr/>
            <p:nvPr/>
          </p:nvSpPr>
          <p:spPr bwMode="auto">
            <a:xfrm>
              <a:off x="5192713" y="327025"/>
              <a:ext cx="1068387" cy="1068388"/>
            </a:xfrm>
            <a:custGeom>
              <a:avLst/>
              <a:gdLst>
                <a:gd name="T0" fmla="*/ 236 w 252"/>
                <a:gd name="T1" fmla="*/ 156 h 252"/>
                <a:gd name="T2" fmla="*/ 96 w 252"/>
                <a:gd name="T3" fmla="*/ 236 h 252"/>
                <a:gd name="T4" fmla="*/ 16 w 252"/>
                <a:gd name="T5" fmla="*/ 96 h 252"/>
                <a:gd name="T6" fmla="*/ 156 w 252"/>
                <a:gd name="T7" fmla="*/ 16 h 252"/>
                <a:gd name="T8" fmla="*/ 236 w 252"/>
                <a:gd name="T9" fmla="*/ 156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252">
                  <a:moveTo>
                    <a:pt x="236" y="156"/>
                  </a:moveTo>
                  <a:cubicBezTo>
                    <a:pt x="219" y="217"/>
                    <a:pt x="156" y="252"/>
                    <a:pt x="96" y="236"/>
                  </a:cubicBezTo>
                  <a:cubicBezTo>
                    <a:pt x="35" y="219"/>
                    <a:pt x="0" y="156"/>
                    <a:pt x="16" y="96"/>
                  </a:cubicBezTo>
                  <a:cubicBezTo>
                    <a:pt x="33" y="35"/>
                    <a:pt x="96" y="0"/>
                    <a:pt x="156" y="16"/>
                  </a:cubicBezTo>
                  <a:cubicBezTo>
                    <a:pt x="217" y="33"/>
                    <a:pt x="252" y="96"/>
                    <a:pt x="236" y="15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144"/>
            <p:cNvSpPr/>
            <p:nvPr/>
          </p:nvSpPr>
          <p:spPr bwMode="auto">
            <a:xfrm>
              <a:off x="5599113" y="393700"/>
              <a:ext cx="661987" cy="1001713"/>
            </a:xfrm>
            <a:custGeom>
              <a:avLst/>
              <a:gdLst>
                <a:gd name="T0" fmla="*/ 60 w 156"/>
                <a:gd name="T1" fmla="*/ 0 h 236"/>
                <a:gd name="T2" fmla="*/ 0 w 156"/>
                <a:gd name="T3" fmla="*/ 220 h 236"/>
                <a:gd name="T4" fmla="*/ 140 w 156"/>
                <a:gd name="T5" fmla="*/ 140 h 236"/>
                <a:gd name="T6" fmla="*/ 60 w 156"/>
                <a:gd name="T7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236">
                  <a:moveTo>
                    <a:pt x="60" y="0"/>
                  </a:moveTo>
                  <a:cubicBezTo>
                    <a:pt x="0" y="220"/>
                    <a:pt x="0" y="220"/>
                    <a:pt x="0" y="220"/>
                  </a:cubicBezTo>
                  <a:cubicBezTo>
                    <a:pt x="60" y="236"/>
                    <a:pt x="123" y="201"/>
                    <a:pt x="140" y="140"/>
                  </a:cubicBezTo>
                  <a:cubicBezTo>
                    <a:pt x="156" y="80"/>
                    <a:pt x="121" y="17"/>
                    <a:pt x="60" y="0"/>
                  </a:cubicBezTo>
                </a:path>
              </a:pathLst>
            </a:custGeom>
            <a:solidFill>
              <a:srgbClr val="F4EB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145"/>
            <p:cNvSpPr/>
            <p:nvPr/>
          </p:nvSpPr>
          <p:spPr bwMode="auto">
            <a:xfrm>
              <a:off x="4930775" y="-25400"/>
              <a:ext cx="215900" cy="207963"/>
            </a:xfrm>
            <a:custGeom>
              <a:avLst/>
              <a:gdLst>
                <a:gd name="T0" fmla="*/ 12 w 51"/>
                <a:gd name="T1" fmla="*/ 5 h 49"/>
                <a:gd name="T2" fmla="*/ 0 w 51"/>
                <a:gd name="T3" fmla="*/ 49 h 49"/>
                <a:gd name="T4" fmla="*/ 40 w 51"/>
                <a:gd name="T5" fmla="*/ 39 h 49"/>
                <a:gd name="T6" fmla="*/ 51 w 51"/>
                <a:gd name="T7" fmla="*/ 2 h 49"/>
                <a:gd name="T8" fmla="*/ 12 w 51"/>
                <a:gd name="T9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49">
                  <a:moveTo>
                    <a:pt x="12" y="5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9" y="40"/>
                    <a:pt x="23" y="37"/>
                    <a:pt x="40" y="39"/>
                  </a:cubicBezTo>
                  <a:cubicBezTo>
                    <a:pt x="51" y="2"/>
                    <a:pt x="51" y="2"/>
                    <a:pt x="51" y="2"/>
                  </a:cubicBezTo>
                  <a:cubicBezTo>
                    <a:pt x="37" y="0"/>
                    <a:pt x="24" y="2"/>
                    <a:pt x="12" y="5"/>
                  </a:cubicBezTo>
                </a:path>
              </a:pathLst>
            </a:custGeom>
            <a:solidFill>
              <a:srgbClr val="FFA91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146"/>
            <p:cNvSpPr/>
            <p:nvPr/>
          </p:nvSpPr>
          <p:spPr bwMode="auto">
            <a:xfrm>
              <a:off x="4603750" y="1146175"/>
              <a:ext cx="215900" cy="203200"/>
            </a:xfrm>
            <a:custGeom>
              <a:avLst/>
              <a:gdLst>
                <a:gd name="T0" fmla="*/ 12 w 51"/>
                <a:gd name="T1" fmla="*/ 5 h 48"/>
                <a:gd name="T2" fmla="*/ 0 w 51"/>
                <a:gd name="T3" fmla="*/ 48 h 48"/>
                <a:gd name="T4" fmla="*/ 41 w 51"/>
                <a:gd name="T5" fmla="*/ 38 h 48"/>
                <a:gd name="T6" fmla="*/ 51 w 51"/>
                <a:gd name="T7" fmla="*/ 2 h 48"/>
                <a:gd name="T8" fmla="*/ 12 w 51"/>
                <a:gd name="T9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48">
                  <a:moveTo>
                    <a:pt x="12" y="5"/>
                  </a:moveTo>
                  <a:cubicBezTo>
                    <a:pt x="0" y="48"/>
                    <a:pt x="0" y="48"/>
                    <a:pt x="0" y="48"/>
                  </a:cubicBezTo>
                  <a:cubicBezTo>
                    <a:pt x="10" y="40"/>
                    <a:pt x="24" y="37"/>
                    <a:pt x="41" y="38"/>
                  </a:cubicBezTo>
                  <a:cubicBezTo>
                    <a:pt x="51" y="2"/>
                    <a:pt x="51" y="2"/>
                    <a:pt x="51" y="2"/>
                  </a:cubicBezTo>
                  <a:cubicBezTo>
                    <a:pt x="38" y="0"/>
                    <a:pt x="24" y="1"/>
                    <a:pt x="12" y="5"/>
                  </a:cubicBezTo>
                </a:path>
              </a:pathLst>
            </a:custGeom>
            <a:solidFill>
              <a:srgbClr val="FFA91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4" name="组合 111"/>
          <p:cNvGrpSpPr/>
          <p:nvPr/>
        </p:nvGrpSpPr>
        <p:grpSpPr>
          <a:xfrm>
            <a:off x="676770" y="3105107"/>
            <a:ext cx="5483796" cy="2567164"/>
            <a:chOff x="1" y="0"/>
            <a:chExt cx="10425112" cy="6507163"/>
          </a:xfrm>
        </p:grpSpPr>
        <p:sp>
          <p:nvSpPr>
            <p:cNvPr id="113" name="Freeform 5"/>
            <p:cNvSpPr/>
            <p:nvPr/>
          </p:nvSpPr>
          <p:spPr bwMode="auto">
            <a:xfrm>
              <a:off x="1525588" y="4424363"/>
              <a:ext cx="339725" cy="1408113"/>
            </a:xfrm>
            <a:custGeom>
              <a:avLst/>
              <a:gdLst>
                <a:gd name="T0" fmla="*/ 214 w 214"/>
                <a:gd name="T1" fmla="*/ 0 h 887"/>
                <a:gd name="T2" fmla="*/ 107 w 214"/>
                <a:gd name="T3" fmla="*/ 0 h 887"/>
                <a:gd name="T4" fmla="*/ 0 w 214"/>
                <a:gd name="T5" fmla="*/ 0 h 887"/>
                <a:gd name="T6" fmla="*/ 0 w 214"/>
                <a:gd name="T7" fmla="*/ 887 h 887"/>
                <a:gd name="T8" fmla="*/ 107 w 214"/>
                <a:gd name="T9" fmla="*/ 887 h 887"/>
                <a:gd name="T10" fmla="*/ 214 w 214"/>
                <a:gd name="T11" fmla="*/ 887 h 887"/>
                <a:gd name="T12" fmla="*/ 214 w 214"/>
                <a:gd name="T13" fmla="*/ 0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887">
                  <a:moveTo>
                    <a:pt x="214" y="0"/>
                  </a:moveTo>
                  <a:lnTo>
                    <a:pt x="107" y="0"/>
                  </a:lnTo>
                  <a:lnTo>
                    <a:pt x="0" y="0"/>
                  </a:lnTo>
                  <a:lnTo>
                    <a:pt x="0" y="887"/>
                  </a:lnTo>
                  <a:lnTo>
                    <a:pt x="107" y="887"/>
                  </a:lnTo>
                  <a:lnTo>
                    <a:pt x="214" y="887"/>
                  </a:lnTo>
                  <a:lnTo>
                    <a:pt x="214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6"/>
            <p:cNvSpPr/>
            <p:nvPr/>
          </p:nvSpPr>
          <p:spPr bwMode="auto">
            <a:xfrm>
              <a:off x="1525588" y="4424363"/>
              <a:ext cx="339725" cy="1408113"/>
            </a:xfrm>
            <a:custGeom>
              <a:avLst/>
              <a:gdLst>
                <a:gd name="T0" fmla="*/ 214 w 214"/>
                <a:gd name="T1" fmla="*/ 0 h 887"/>
                <a:gd name="T2" fmla="*/ 107 w 214"/>
                <a:gd name="T3" fmla="*/ 0 h 887"/>
                <a:gd name="T4" fmla="*/ 0 w 214"/>
                <a:gd name="T5" fmla="*/ 0 h 887"/>
                <a:gd name="T6" fmla="*/ 0 w 214"/>
                <a:gd name="T7" fmla="*/ 887 h 887"/>
                <a:gd name="T8" fmla="*/ 107 w 214"/>
                <a:gd name="T9" fmla="*/ 887 h 887"/>
                <a:gd name="T10" fmla="*/ 214 w 214"/>
                <a:gd name="T11" fmla="*/ 887 h 887"/>
                <a:gd name="T12" fmla="*/ 214 w 214"/>
                <a:gd name="T13" fmla="*/ 0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887">
                  <a:moveTo>
                    <a:pt x="214" y="0"/>
                  </a:moveTo>
                  <a:lnTo>
                    <a:pt x="107" y="0"/>
                  </a:lnTo>
                  <a:lnTo>
                    <a:pt x="0" y="0"/>
                  </a:lnTo>
                  <a:lnTo>
                    <a:pt x="0" y="887"/>
                  </a:lnTo>
                  <a:lnTo>
                    <a:pt x="107" y="887"/>
                  </a:lnTo>
                  <a:lnTo>
                    <a:pt x="214" y="887"/>
                  </a:lnTo>
                  <a:lnTo>
                    <a:pt x="2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7"/>
            <p:cNvSpPr/>
            <p:nvPr/>
          </p:nvSpPr>
          <p:spPr bwMode="auto">
            <a:xfrm>
              <a:off x="1868488" y="4398963"/>
              <a:ext cx="487362" cy="1433513"/>
            </a:xfrm>
            <a:custGeom>
              <a:avLst/>
              <a:gdLst>
                <a:gd name="T0" fmla="*/ 177 w 307"/>
                <a:gd name="T1" fmla="*/ 0 h 903"/>
                <a:gd name="T2" fmla="*/ 177 w 307"/>
                <a:gd name="T3" fmla="*/ 0 h 903"/>
                <a:gd name="T4" fmla="*/ 89 w 307"/>
                <a:gd name="T5" fmla="*/ 13 h 903"/>
                <a:gd name="T6" fmla="*/ 0 w 307"/>
                <a:gd name="T7" fmla="*/ 24 h 903"/>
                <a:gd name="T8" fmla="*/ 41 w 307"/>
                <a:gd name="T9" fmla="*/ 275 h 903"/>
                <a:gd name="T10" fmla="*/ 41 w 307"/>
                <a:gd name="T11" fmla="*/ 275 h 903"/>
                <a:gd name="T12" fmla="*/ 97 w 307"/>
                <a:gd name="T13" fmla="*/ 646 h 903"/>
                <a:gd name="T14" fmla="*/ 97 w 307"/>
                <a:gd name="T15" fmla="*/ 646 h 903"/>
                <a:gd name="T16" fmla="*/ 134 w 307"/>
                <a:gd name="T17" fmla="*/ 903 h 903"/>
                <a:gd name="T18" fmla="*/ 307 w 307"/>
                <a:gd name="T19" fmla="*/ 876 h 903"/>
                <a:gd name="T20" fmla="*/ 270 w 307"/>
                <a:gd name="T21" fmla="*/ 620 h 903"/>
                <a:gd name="T22" fmla="*/ 270 w 307"/>
                <a:gd name="T23" fmla="*/ 620 h 903"/>
                <a:gd name="T24" fmla="*/ 227 w 307"/>
                <a:gd name="T25" fmla="*/ 347 h 903"/>
                <a:gd name="T26" fmla="*/ 177 w 307"/>
                <a:gd name="T27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7" h="903">
                  <a:moveTo>
                    <a:pt x="177" y="0"/>
                  </a:moveTo>
                  <a:lnTo>
                    <a:pt x="177" y="0"/>
                  </a:lnTo>
                  <a:lnTo>
                    <a:pt x="89" y="13"/>
                  </a:lnTo>
                  <a:lnTo>
                    <a:pt x="0" y="24"/>
                  </a:lnTo>
                  <a:lnTo>
                    <a:pt x="41" y="275"/>
                  </a:lnTo>
                  <a:lnTo>
                    <a:pt x="41" y="275"/>
                  </a:lnTo>
                  <a:lnTo>
                    <a:pt x="97" y="646"/>
                  </a:lnTo>
                  <a:lnTo>
                    <a:pt x="97" y="646"/>
                  </a:lnTo>
                  <a:lnTo>
                    <a:pt x="134" y="903"/>
                  </a:lnTo>
                  <a:lnTo>
                    <a:pt x="307" y="876"/>
                  </a:lnTo>
                  <a:lnTo>
                    <a:pt x="270" y="620"/>
                  </a:lnTo>
                  <a:lnTo>
                    <a:pt x="270" y="620"/>
                  </a:lnTo>
                  <a:lnTo>
                    <a:pt x="227" y="347"/>
                  </a:lnTo>
                  <a:lnTo>
                    <a:pt x="177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8"/>
            <p:cNvSpPr/>
            <p:nvPr/>
          </p:nvSpPr>
          <p:spPr bwMode="auto">
            <a:xfrm>
              <a:off x="1868488" y="4398963"/>
              <a:ext cx="487362" cy="1433513"/>
            </a:xfrm>
            <a:custGeom>
              <a:avLst/>
              <a:gdLst>
                <a:gd name="T0" fmla="*/ 177 w 307"/>
                <a:gd name="T1" fmla="*/ 0 h 903"/>
                <a:gd name="T2" fmla="*/ 177 w 307"/>
                <a:gd name="T3" fmla="*/ 0 h 903"/>
                <a:gd name="T4" fmla="*/ 89 w 307"/>
                <a:gd name="T5" fmla="*/ 13 h 903"/>
                <a:gd name="T6" fmla="*/ 0 w 307"/>
                <a:gd name="T7" fmla="*/ 24 h 903"/>
                <a:gd name="T8" fmla="*/ 41 w 307"/>
                <a:gd name="T9" fmla="*/ 275 h 903"/>
                <a:gd name="T10" fmla="*/ 41 w 307"/>
                <a:gd name="T11" fmla="*/ 275 h 903"/>
                <a:gd name="T12" fmla="*/ 97 w 307"/>
                <a:gd name="T13" fmla="*/ 646 h 903"/>
                <a:gd name="T14" fmla="*/ 97 w 307"/>
                <a:gd name="T15" fmla="*/ 646 h 903"/>
                <a:gd name="T16" fmla="*/ 134 w 307"/>
                <a:gd name="T17" fmla="*/ 903 h 903"/>
                <a:gd name="T18" fmla="*/ 307 w 307"/>
                <a:gd name="T19" fmla="*/ 876 h 903"/>
                <a:gd name="T20" fmla="*/ 270 w 307"/>
                <a:gd name="T21" fmla="*/ 620 h 903"/>
                <a:gd name="T22" fmla="*/ 270 w 307"/>
                <a:gd name="T23" fmla="*/ 620 h 903"/>
                <a:gd name="T24" fmla="*/ 227 w 307"/>
                <a:gd name="T25" fmla="*/ 347 h 903"/>
                <a:gd name="T26" fmla="*/ 177 w 307"/>
                <a:gd name="T27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7" h="903">
                  <a:moveTo>
                    <a:pt x="177" y="0"/>
                  </a:moveTo>
                  <a:lnTo>
                    <a:pt x="177" y="0"/>
                  </a:lnTo>
                  <a:lnTo>
                    <a:pt x="89" y="13"/>
                  </a:lnTo>
                  <a:lnTo>
                    <a:pt x="0" y="24"/>
                  </a:lnTo>
                  <a:lnTo>
                    <a:pt x="41" y="275"/>
                  </a:lnTo>
                  <a:lnTo>
                    <a:pt x="41" y="275"/>
                  </a:lnTo>
                  <a:lnTo>
                    <a:pt x="97" y="646"/>
                  </a:lnTo>
                  <a:lnTo>
                    <a:pt x="97" y="646"/>
                  </a:lnTo>
                  <a:lnTo>
                    <a:pt x="134" y="903"/>
                  </a:lnTo>
                  <a:lnTo>
                    <a:pt x="307" y="876"/>
                  </a:lnTo>
                  <a:lnTo>
                    <a:pt x="270" y="620"/>
                  </a:lnTo>
                  <a:lnTo>
                    <a:pt x="270" y="620"/>
                  </a:lnTo>
                  <a:lnTo>
                    <a:pt x="227" y="347"/>
                  </a:lnTo>
                  <a:lnTo>
                    <a:pt x="17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9"/>
            <p:cNvSpPr/>
            <p:nvPr/>
          </p:nvSpPr>
          <p:spPr bwMode="auto">
            <a:xfrm>
              <a:off x="627063" y="3770313"/>
              <a:ext cx="852487" cy="2070100"/>
            </a:xfrm>
            <a:custGeom>
              <a:avLst/>
              <a:gdLst>
                <a:gd name="T0" fmla="*/ 409 w 537"/>
                <a:gd name="T1" fmla="*/ 0 h 1304"/>
                <a:gd name="T2" fmla="*/ 345 w 537"/>
                <a:gd name="T3" fmla="*/ 6 h 1304"/>
                <a:gd name="T4" fmla="*/ 281 w 537"/>
                <a:gd name="T5" fmla="*/ 11 h 1304"/>
                <a:gd name="T6" fmla="*/ 281 w 537"/>
                <a:gd name="T7" fmla="*/ 14 h 1304"/>
                <a:gd name="T8" fmla="*/ 281 w 537"/>
                <a:gd name="T9" fmla="*/ 14 h 1304"/>
                <a:gd name="T10" fmla="*/ 286 w 537"/>
                <a:gd name="T11" fmla="*/ 70 h 1304"/>
                <a:gd name="T12" fmla="*/ 286 w 537"/>
                <a:gd name="T13" fmla="*/ 72 h 1304"/>
                <a:gd name="T14" fmla="*/ 299 w 537"/>
                <a:gd name="T15" fmla="*/ 209 h 1304"/>
                <a:gd name="T16" fmla="*/ 150 w 537"/>
                <a:gd name="T17" fmla="*/ 209 h 1304"/>
                <a:gd name="T18" fmla="*/ 0 w 537"/>
                <a:gd name="T19" fmla="*/ 209 h 1304"/>
                <a:gd name="T20" fmla="*/ 0 w 537"/>
                <a:gd name="T21" fmla="*/ 246 h 1304"/>
                <a:gd name="T22" fmla="*/ 0 w 537"/>
                <a:gd name="T23" fmla="*/ 308 h 1304"/>
                <a:gd name="T24" fmla="*/ 0 w 537"/>
                <a:gd name="T25" fmla="*/ 412 h 1304"/>
                <a:gd name="T26" fmla="*/ 0 w 537"/>
                <a:gd name="T27" fmla="*/ 639 h 1304"/>
                <a:gd name="T28" fmla="*/ 0 w 537"/>
                <a:gd name="T29" fmla="*/ 794 h 1304"/>
                <a:gd name="T30" fmla="*/ 0 w 537"/>
                <a:gd name="T31" fmla="*/ 1024 h 1304"/>
                <a:gd name="T32" fmla="*/ 0 w 537"/>
                <a:gd name="T33" fmla="*/ 1179 h 1304"/>
                <a:gd name="T34" fmla="*/ 0 w 537"/>
                <a:gd name="T35" fmla="*/ 1243 h 1304"/>
                <a:gd name="T36" fmla="*/ 0 w 537"/>
                <a:gd name="T37" fmla="*/ 1299 h 1304"/>
                <a:gd name="T38" fmla="*/ 150 w 537"/>
                <a:gd name="T39" fmla="*/ 1299 h 1304"/>
                <a:gd name="T40" fmla="*/ 299 w 537"/>
                <a:gd name="T41" fmla="*/ 1299 h 1304"/>
                <a:gd name="T42" fmla="*/ 299 w 537"/>
                <a:gd name="T43" fmla="*/ 1243 h 1304"/>
                <a:gd name="T44" fmla="*/ 299 w 537"/>
                <a:gd name="T45" fmla="*/ 1179 h 1304"/>
                <a:gd name="T46" fmla="*/ 299 w 537"/>
                <a:gd name="T47" fmla="*/ 1024 h 1304"/>
                <a:gd name="T48" fmla="*/ 299 w 537"/>
                <a:gd name="T49" fmla="*/ 794 h 1304"/>
                <a:gd name="T50" fmla="*/ 299 w 537"/>
                <a:gd name="T51" fmla="*/ 639 h 1304"/>
                <a:gd name="T52" fmla="*/ 299 w 537"/>
                <a:gd name="T53" fmla="*/ 412 h 1304"/>
                <a:gd name="T54" fmla="*/ 299 w 537"/>
                <a:gd name="T55" fmla="*/ 308 h 1304"/>
                <a:gd name="T56" fmla="*/ 299 w 537"/>
                <a:gd name="T57" fmla="*/ 246 h 1304"/>
                <a:gd name="T58" fmla="*/ 299 w 537"/>
                <a:gd name="T59" fmla="*/ 217 h 1304"/>
                <a:gd name="T60" fmla="*/ 409 w 537"/>
                <a:gd name="T61" fmla="*/ 1304 h 1304"/>
                <a:gd name="T62" fmla="*/ 473 w 537"/>
                <a:gd name="T63" fmla="*/ 1299 h 1304"/>
                <a:gd name="T64" fmla="*/ 473 w 537"/>
                <a:gd name="T65" fmla="*/ 1299 h 1304"/>
                <a:gd name="T66" fmla="*/ 537 w 537"/>
                <a:gd name="T67" fmla="*/ 1291 h 1304"/>
                <a:gd name="T68" fmla="*/ 409 w 537"/>
                <a:gd name="T69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37" h="1304">
                  <a:moveTo>
                    <a:pt x="409" y="0"/>
                  </a:moveTo>
                  <a:lnTo>
                    <a:pt x="345" y="6"/>
                  </a:lnTo>
                  <a:lnTo>
                    <a:pt x="281" y="11"/>
                  </a:lnTo>
                  <a:lnTo>
                    <a:pt x="281" y="14"/>
                  </a:lnTo>
                  <a:lnTo>
                    <a:pt x="281" y="14"/>
                  </a:lnTo>
                  <a:lnTo>
                    <a:pt x="286" y="70"/>
                  </a:lnTo>
                  <a:lnTo>
                    <a:pt x="286" y="72"/>
                  </a:lnTo>
                  <a:lnTo>
                    <a:pt x="299" y="209"/>
                  </a:lnTo>
                  <a:lnTo>
                    <a:pt x="150" y="209"/>
                  </a:lnTo>
                  <a:lnTo>
                    <a:pt x="0" y="209"/>
                  </a:lnTo>
                  <a:lnTo>
                    <a:pt x="0" y="246"/>
                  </a:lnTo>
                  <a:lnTo>
                    <a:pt x="0" y="308"/>
                  </a:lnTo>
                  <a:lnTo>
                    <a:pt x="0" y="412"/>
                  </a:lnTo>
                  <a:lnTo>
                    <a:pt x="0" y="639"/>
                  </a:lnTo>
                  <a:lnTo>
                    <a:pt x="0" y="794"/>
                  </a:lnTo>
                  <a:lnTo>
                    <a:pt x="0" y="1024"/>
                  </a:lnTo>
                  <a:lnTo>
                    <a:pt x="0" y="1179"/>
                  </a:lnTo>
                  <a:lnTo>
                    <a:pt x="0" y="1243"/>
                  </a:lnTo>
                  <a:lnTo>
                    <a:pt x="0" y="1299"/>
                  </a:lnTo>
                  <a:lnTo>
                    <a:pt x="150" y="1299"/>
                  </a:lnTo>
                  <a:lnTo>
                    <a:pt x="299" y="1299"/>
                  </a:lnTo>
                  <a:lnTo>
                    <a:pt x="299" y="1243"/>
                  </a:lnTo>
                  <a:lnTo>
                    <a:pt x="299" y="1179"/>
                  </a:lnTo>
                  <a:lnTo>
                    <a:pt x="299" y="1024"/>
                  </a:lnTo>
                  <a:lnTo>
                    <a:pt x="299" y="794"/>
                  </a:lnTo>
                  <a:lnTo>
                    <a:pt x="299" y="639"/>
                  </a:lnTo>
                  <a:lnTo>
                    <a:pt x="299" y="412"/>
                  </a:lnTo>
                  <a:lnTo>
                    <a:pt x="299" y="308"/>
                  </a:lnTo>
                  <a:lnTo>
                    <a:pt x="299" y="246"/>
                  </a:lnTo>
                  <a:lnTo>
                    <a:pt x="299" y="217"/>
                  </a:lnTo>
                  <a:lnTo>
                    <a:pt x="409" y="1304"/>
                  </a:lnTo>
                  <a:lnTo>
                    <a:pt x="473" y="1299"/>
                  </a:lnTo>
                  <a:lnTo>
                    <a:pt x="473" y="1299"/>
                  </a:lnTo>
                  <a:lnTo>
                    <a:pt x="537" y="1291"/>
                  </a:lnTo>
                  <a:lnTo>
                    <a:pt x="409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0"/>
            <p:cNvSpPr/>
            <p:nvPr/>
          </p:nvSpPr>
          <p:spPr bwMode="auto">
            <a:xfrm>
              <a:off x="627063" y="3770313"/>
              <a:ext cx="852487" cy="2070100"/>
            </a:xfrm>
            <a:custGeom>
              <a:avLst/>
              <a:gdLst>
                <a:gd name="T0" fmla="*/ 409 w 537"/>
                <a:gd name="T1" fmla="*/ 0 h 1304"/>
                <a:gd name="T2" fmla="*/ 345 w 537"/>
                <a:gd name="T3" fmla="*/ 6 h 1304"/>
                <a:gd name="T4" fmla="*/ 281 w 537"/>
                <a:gd name="T5" fmla="*/ 11 h 1304"/>
                <a:gd name="T6" fmla="*/ 281 w 537"/>
                <a:gd name="T7" fmla="*/ 14 h 1304"/>
                <a:gd name="T8" fmla="*/ 281 w 537"/>
                <a:gd name="T9" fmla="*/ 14 h 1304"/>
                <a:gd name="T10" fmla="*/ 286 w 537"/>
                <a:gd name="T11" fmla="*/ 70 h 1304"/>
                <a:gd name="T12" fmla="*/ 286 w 537"/>
                <a:gd name="T13" fmla="*/ 72 h 1304"/>
                <a:gd name="T14" fmla="*/ 299 w 537"/>
                <a:gd name="T15" fmla="*/ 209 h 1304"/>
                <a:gd name="T16" fmla="*/ 150 w 537"/>
                <a:gd name="T17" fmla="*/ 209 h 1304"/>
                <a:gd name="T18" fmla="*/ 0 w 537"/>
                <a:gd name="T19" fmla="*/ 209 h 1304"/>
                <a:gd name="T20" fmla="*/ 0 w 537"/>
                <a:gd name="T21" fmla="*/ 246 h 1304"/>
                <a:gd name="T22" fmla="*/ 0 w 537"/>
                <a:gd name="T23" fmla="*/ 308 h 1304"/>
                <a:gd name="T24" fmla="*/ 0 w 537"/>
                <a:gd name="T25" fmla="*/ 412 h 1304"/>
                <a:gd name="T26" fmla="*/ 0 w 537"/>
                <a:gd name="T27" fmla="*/ 639 h 1304"/>
                <a:gd name="T28" fmla="*/ 0 w 537"/>
                <a:gd name="T29" fmla="*/ 794 h 1304"/>
                <a:gd name="T30" fmla="*/ 0 w 537"/>
                <a:gd name="T31" fmla="*/ 1024 h 1304"/>
                <a:gd name="T32" fmla="*/ 0 w 537"/>
                <a:gd name="T33" fmla="*/ 1179 h 1304"/>
                <a:gd name="T34" fmla="*/ 0 w 537"/>
                <a:gd name="T35" fmla="*/ 1243 h 1304"/>
                <a:gd name="T36" fmla="*/ 0 w 537"/>
                <a:gd name="T37" fmla="*/ 1299 h 1304"/>
                <a:gd name="T38" fmla="*/ 150 w 537"/>
                <a:gd name="T39" fmla="*/ 1299 h 1304"/>
                <a:gd name="T40" fmla="*/ 299 w 537"/>
                <a:gd name="T41" fmla="*/ 1299 h 1304"/>
                <a:gd name="T42" fmla="*/ 299 w 537"/>
                <a:gd name="T43" fmla="*/ 1243 h 1304"/>
                <a:gd name="T44" fmla="*/ 299 w 537"/>
                <a:gd name="T45" fmla="*/ 1179 h 1304"/>
                <a:gd name="T46" fmla="*/ 299 w 537"/>
                <a:gd name="T47" fmla="*/ 1024 h 1304"/>
                <a:gd name="T48" fmla="*/ 299 w 537"/>
                <a:gd name="T49" fmla="*/ 794 h 1304"/>
                <a:gd name="T50" fmla="*/ 299 w 537"/>
                <a:gd name="T51" fmla="*/ 639 h 1304"/>
                <a:gd name="T52" fmla="*/ 299 w 537"/>
                <a:gd name="T53" fmla="*/ 412 h 1304"/>
                <a:gd name="T54" fmla="*/ 299 w 537"/>
                <a:gd name="T55" fmla="*/ 308 h 1304"/>
                <a:gd name="T56" fmla="*/ 299 w 537"/>
                <a:gd name="T57" fmla="*/ 246 h 1304"/>
                <a:gd name="T58" fmla="*/ 299 w 537"/>
                <a:gd name="T59" fmla="*/ 217 h 1304"/>
                <a:gd name="T60" fmla="*/ 409 w 537"/>
                <a:gd name="T61" fmla="*/ 1304 h 1304"/>
                <a:gd name="T62" fmla="*/ 473 w 537"/>
                <a:gd name="T63" fmla="*/ 1299 h 1304"/>
                <a:gd name="T64" fmla="*/ 473 w 537"/>
                <a:gd name="T65" fmla="*/ 1299 h 1304"/>
                <a:gd name="T66" fmla="*/ 537 w 537"/>
                <a:gd name="T67" fmla="*/ 1291 h 1304"/>
                <a:gd name="T68" fmla="*/ 409 w 537"/>
                <a:gd name="T69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37" h="1304">
                  <a:moveTo>
                    <a:pt x="409" y="0"/>
                  </a:moveTo>
                  <a:lnTo>
                    <a:pt x="345" y="6"/>
                  </a:lnTo>
                  <a:lnTo>
                    <a:pt x="281" y="11"/>
                  </a:lnTo>
                  <a:lnTo>
                    <a:pt x="281" y="14"/>
                  </a:lnTo>
                  <a:lnTo>
                    <a:pt x="281" y="14"/>
                  </a:lnTo>
                  <a:lnTo>
                    <a:pt x="286" y="70"/>
                  </a:lnTo>
                  <a:lnTo>
                    <a:pt x="286" y="72"/>
                  </a:lnTo>
                  <a:lnTo>
                    <a:pt x="299" y="209"/>
                  </a:lnTo>
                  <a:lnTo>
                    <a:pt x="150" y="209"/>
                  </a:lnTo>
                  <a:lnTo>
                    <a:pt x="0" y="209"/>
                  </a:lnTo>
                  <a:lnTo>
                    <a:pt x="0" y="246"/>
                  </a:lnTo>
                  <a:lnTo>
                    <a:pt x="0" y="308"/>
                  </a:lnTo>
                  <a:lnTo>
                    <a:pt x="0" y="412"/>
                  </a:lnTo>
                  <a:lnTo>
                    <a:pt x="0" y="639"/>
                  </a:lnTo>
                  <a:lnTo>
                    <a:pt x="0" y="794"/>
                  </a:lnTo>
                  <a:lnTo>
                    <a:pt x="0" y="1024"/>
                  </a:lnTo>
                  <a:lnTo>
                    <a:pt x="0" y="1179"/>
                  </a:lnTo>
                  <a:lnTo>
                    <a:pt x="0" y="1243"/>
                  </a:lnTo>
                  <a:lnTo>
                    <a:pt x="0" y="1299"/>
                  </a:lnTo>
                  <a:lnTo>
                    <a:pt x="150" y="1299"/>
                  </a:lnTo>
                  <a:lnTo>
                    <a:pt x="299" y="1299"/>
                  </a:lnTo>
                  <a:lnTo>
                    <a:pt x="299" y="1243"/>
                  </a:lnTo>
                  <a:lnTo>
                    <a:pt x="299" y="1179"/>
                  </a:lnTo>
                  <a:lnTo>
                    <a:pt x="299" y="1024"/>
                  </a:lnTo>
                  <a:lnTo>
                    <a:pt x="299" y="794"/>
                  </a:lnTo>
                  <a:lnTo>
                    <a:pt x="299" y="639"/>
                  </a:lnTo>
                  <a:lnTo>
                    <a:pt x="299" y="412"/>
                  </a:lnTo>
                  <a:lnTo>
                    <a:pt x="299" y="308"/>
                  </a:lnTo>
                  <a:lnTo>
                    <a:pt x="299" y="246"/>
                  </a:lnTo>
                  <a:lnTo>
                    <a:pt x="299" y="217"/>
                  </a:lnTo>
                  <a:lnTo>
                    <a:pt x="409" y="1304"/>
                  </a:lnTo>
                  <a:lnTo>
                    <a:pt x="473" y="1299"/>
                  </a:lnTo>
                  <a:lnTo>
                    <a:pt x="473" y="1299"/>
                  </a:lnTo>
                  <a:lnTo>
                    <a:pt x="537" y="1291"/>
                  </a:lnTo>
                  <a:lnTo>
                    <a:pt x="40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1"/>
            <p:cNvSpPr>
              <a:spLocks noEditPoints="1"/>
            </p:cNvSpPr>
            <p:nvPr/>
          </p:nvSpPr>
          <p:spPr bwMode="auto">
            <a:xfrm>
              <a:off x="8081963" y="5035550"/>
              <a:ext cx="1211262" cy="779463"/>
            </a:xfrm>
            <a:custGeom>
              <a:avLst/>
              <a:gdLst>
                <a:gd name="T0" fmla="*/ 237 w 286"/>
                <a:gd name="T1" fmla="*/ 71 h 184"/>
                <a:gd name="T2" fmla="*/ 237 w 286"/>
                <a:gd name="T3" fmla="*/ 65 h 184"/>
                <a:gd name="T4" fmla="*/ 237 w 286"/>
                <a:gd name="T5" fmla="*/ 32 h 184"/>
                <a:gd name="T6" fmla="*/ 255 w 286"/>
                <a:gd name="T7" fmla="*/ 27 h 184"/>
                <a:gd name="T8" fmla="*/ 266 w 286"/>
                <a:gd name="T9" fmla="*/ 32 h 184"/>
                <a:gd name="T10" fmla="*/ 266 w 286"/>
                <a:gd name="T11" fmla="*/ 52 h 184"/>
                <a:gd name="T12" fmla="*/ 237 w 286"/>
                <a:gd name="T13" fmla="*/ 71 h 184"/>
                <a:gd name="T14" fmla="*/ 237 w 286"/>
                <a:gd name="T15" fmla="*/ 0 h 184"/>
                <a:gd name="T16" fmla="*/ 130 w 286"/>
                <a:gd name="T17" fmla="*/ 0 h 184"/>
                <a:gd name="T18" fmla="*/ 21 w 286"/>
                <a:gd name="T19" fmla="*/ 0 h 184"/>
                <a:gd name="T20" fmla="*/ 21 w 286"/>
                <a:gd name="T21" fmla="*/ 65 h 184"/>
                <a:gd name="T22" fmla="*/ 116 w 286"/>
                <a:gd name="T23" fmla="*/ 156 h 184"/>
                <a:gd name="T24" fmla="*/ 0 w 286"/>
                <a:gd name="T25" fmla="*/ 156 h 184"/>
                <a:gd name="T26" fmla="*/ 26 w 286"/>
                <a:gd name="T27" fmla="*/ 184 h 184"/>
                <a:gd name="T28" fmla="*/ 130 w 286"/>
                <a:gd name="T29" fmla="*/ 184 h 184"/>
                <a:gd name="T30" fmla="*/ 235 w 286"/>
                <a:gd name="T31" fmla="*/ 184 h 184"/>
                <a:gd name="T32" fmla="*/ 261 w 286"/>
                <a:gd name="T33" fmla="*/ 156 h 184"/>
                <a:gd name="T34" fmla="*/ 145 w 286"/>
                <a:gd name="T35" fmla="*/ 156 h 184"/>
                <a:gd name="T36" fmla="*/ 236 w 286"/>
                <a:gd name="T37" fmla="*/ 85 h 184"/>
                <a:gd name="T38" fmla="*/ 279 w 286"/>
                <a:gd name="T39" fmla="*/ 58 h 184"/>
                <a:gd name="T40" fmla="*/ 278 w 286"/>
                <a:gd name="T41" fmla="*/ 23 h 184"/>
                <a:gd name="T42" fmla="*/ 255 w 286"/>
                <a:gd name="T43" fmla="*/ 12 h 184"/>
                <a:gd name="T44" fmla="*/ 237 w 286"/>
                <a:gd name="T45" fmla="*/ 16 h 184"/>
                <a:gd name="T46" fmla="*/ 237 w 286"/>
                <a:gd name="T47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6" h="184">
                  <a:moveTo>
                    <a:pt x="237" y="71"/>
                  </a:moveTo>
                  <a:cubicBezTo>
                    <a:pt x="238" y="69"/>
                    <a:pt x="237" y="67"/>
                    <a:pt x="237" y="65"/>
                  </a:cubicBezTo>
                  <a:cubicBezTo>
                    <a:pt x="237" y="32"/>
                    <a:pt x="237" y="32"/>
                    <a:pt x="237" y="32"/>
                  </a:cubicBezTo>
                  <a:cubicBezTo>
                    <a:pt x="242" y="30"/>
                    <a:pt x="249" y="27"/>
                    <a:pt x="255" y="27"/>
                  </a:cubicBezTo>
                  <a:cubicBezTo>
                    <a:pt x="259" y="27"/>
                    <a:pt x="263" y="28"/>
                    <a:pt x="266" y="32"/>
                  </a:cubicBezTo>
                  <a:cubicBezTo>
                    <a:pt x="270" y="37"/>
                    <a:pt x="270" y="44"/>
                    <a:pt x="266" y="52"/>
                  </a:cubicBezTo>
                  <a:cubicBezTo>
                    <a:pt x="262" y="60"/>
                    <a:pt x="252" y="69"/>
                    <a:pt x="237" y="71"/>
                  </a:cubicBezTo>
                  <a:moveTo>
                    <a:pt x="237" y="0"/>
                  </a:moveTo>
                  <a:cubicBezTo>
                    <a:pt x="130" y="0"/>
                    <a:pt x="130" y="0"/>
                    <a:pt x="13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65"/>
                    <a:pt x="21" y="65"/>
                    <a:pt x="21" y="65"/>
                  </a:cubicBezTo>
                  <a:cubicBezTo>
                    <a:pt x="21" y="116"/>
                    <a:pt x="64" y="156"/>
                    <a:pt x="116" y="156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7" y="168"/>
                    <a:pt x="14" y="176"/>
                    <a:pt x="26" y="184"/>
                  </a:cubicBezTo>
                  <a:cubicBezTo>
                    <a:pt x="130" y="184"/>
                    <a:pt x="130" y="184"/>
                    <a:pt x="130" y="184"/>
                  </a:cubicBezTo>
                  <a:cubicBezTo>
                    <a:pt x="235" y="184"/>
                    <a:pt x="235" y="184"/>
                    <a:pt x="235" y="184"/>
                  </a:cubicBezTo>
                  <a:cubicBezTo>
                    <a:pt x="242" y="180"/>
                    <a:pt x="252" y="172"/>
                    <a:pt x="261" y="156"/>
                  </a:cubicBezTo>
                  <a:cubicBezTo>
                    <a:pt x="145" y="156"/>
                    <a:pt x="145" y="156"/>
                    <a:pt x="145" y="156"/>
                  </a:cubicBezTo>
                  <a:cubicBezTo>
                    <a:pt x="189" y="156"/>
                    <a:pt x="226" y="126"/>
                    <a:pt x="236" y="85"/>
                  </a:cubicBezTo>
                  <a:cubicBezTo>
                    <a:pt x="254" y="84"/>
                    <a:pt x="271" y="74"/>
                    <a:pt x="279" y="58"/>
                  </a:cubicBezTo>
                  <a:cubicBezTo>
                    <a:pt x="286" y="46"/>
                    <a:pt x="285" y="33"/>
                    <a:pt x="278" y="23"/>
                  </a:cubicBezTo>
                  <a:cubicBezTo>
                    <a:pt x="272" y="15"/>
                    <a:pt x="263" y="12"/>
                    <a:pt x="255" y="12"/>
                  </a:cubicBezTo>
                  <a:cubicBezTo>
                    <a:pt x="248" y="12"/>
                    <a:pt x="242" y="14"/>
                    <a:pt x="237" y="16"/>
                  </a:cubicBezTo>
                  <a:cubicBezTo>
                    <a:pt x="237" y="0"/>
                    <a:pt x="237" y="0"/>
                    <a:pt x="237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2"/>
            <p:cNvSpPr>
              <a:spLocks noEditPoints="1"/>
            </p:cNvSpPr>
            <p:nvPr/>
          </p:nvSpPr>
          <p:spPr bwMode="auto">
            <a:xfrm>
              <a:off x="3073400" y="0"/>
              <a:ext cx="4313237" cy="5849938"/>
            </a:xfrm>
            <a:custGeom>
              <a:avLst/>
              <a:gdLst>
                <a:gd name="T0" fmla="*/ 363 w 1018"/>
                <a:gd name="T1" fmla="*/ 183 h 1379"/>
                <a:gd name="T2" fmla="*/ 436 w 1018"/>
                <a:gd name="T3" fmla="*/ 183 h 1379"/>
                <a:gd name="T4" fmla="*/ 511 w 1018"/>
                <a:gd name="T5" fmla="*/ 167 h 1379"/>
                <a:gd name="T6" fmla="*/ 511 w 1018"/>
                <a:gd name="T7" fmla="*/ 403 h 1379"/>
                <a:gd name="T8" fmla="*/ 511 w 1018"/>
                <a:gd name="T9" fmla="*/ 503 h 1379"/>
                <a:gd name="T10" fmla="*/ 419 w 1018"/>
                <a:gd name="T11" fmla="*/ 503 h 1379"/>
                <a:gd name="T12" fmla="*/ 406 w 1018"/>
                <a:gd name="T13" fmla="*/ 503 h 1379"/>
                <a:gd name="T14" fmla="*/ 307 w 1018"/>
                <a:gd name="T15" fmla="*/ 370 h 1379"/>
                <a:gd name="T16" fmla="*/ 307 w 1018"/>
                <a:gd name="T17" fmla="*/ 298 h 1379"/>
                <a:gd name="T18" fmla="*/ 339 w 1018"/>
                <a:gd name="T19" fmla="*/ 264 h 1379"/>
                <a:gd name="T20" fmla="*/ 339 w 1018"/>
                <a:gd name="T21" fmla="*/ 202 h 1379"/>
                <a:gd name="T22" fmla="*/ 361 w 1018"/>
                <a:gd name="T23" fmla="*/ 183 h 1379"/>
                <a:gd name="T24" fmla="*/ 363 w 1018"/>
                <a:gd name="T25" fmla="*/ 183 h 1379"/>
                <a:gd name="T26" fmla="*/ 625 w 1018"/>
                <a:gd name="T27" fmla="*/ 0 h 1379"/>
                <a:gd name="T28" fmla="*/ 511 w 1018"/>
                <a:gd name="T29" fmla="*/ 0 h 1379"/>
                <a:gd name="T30" fmla="*/ 393 w 1018"/>
                <a:gd name="T31" fmla="*/ 0 h 1379"/>
                <a:gd name="T32" fmla="*/ 307 w 1018"/>
                <a:gd name="T33" fmla="*/ 69 h 1379"/>
                <a:gd name="T34" fmla="*/ 307 w 1018"/>
                <a:gd name="T35" fmla="*/ 123 h 1379"/>
                <a:gd name="T36" fmla="*/ 307 w 1018"/>
                <a:gd name="T37" fmla="*/ 298 h 1379"/>
                <a:gd name="T38" fmla="*/ 307 w 1018"/>
                <a:gd name="T39" fmla="*/ 370 h 1379"/>
                <a:gd name="T40" fmla="*/ 406 w 1018"/>
                <a:gd name="T41" fmla="*/ 503 h 1379"/>
                <a:gd name="T42" fmla="*/ 419 w 1018"/>
                <a:gd name="T43" fmla="*/ 503 h 1379"/>
                <a:gd name="T44" fmla="*/ 419 w 1018"/>
                <a:gd name="T45" fmla="*/ 512 h 1379"/>
                <a:gd name="T46" fmla="*/ 370 w 1018"/>
                <a:gd name="T47" fmla="*/ 539 h 1379"/>
                <a:gd name="T48" fmla="*/ 365 w 1018"/>
                <a:gd name="T49" fmla="*/ 539 h 1379"/>
                <a:gd name="T50" fmla="*/ 268 w 1018"/>
                <a:gd name="T51" fmla="*/ 539 h 1379"/>
                <a:gd name="T52" fmla="*/ 206 w 1018"/>
                <a:gd name="T53" fmla="*/ 539 h 1379"/>
                <a:gd name="T54" fmla="*/ 223 w 1018"/>
                <a:gd name="T55" fmla="*/ 586 h 1379"/>
                <a:gd name="T56" fmla="*/ 106 w 1018"/>
                <a:gd name="T57" fmla="*/ 671 h 1379"/>
                <a:gd name="T58" fmla="*/ 0 w 1018"/>
                <a:gd name="T59" fmla="*/ 1379 h 1379"/>
                <a:gd name="T60" fmla="*/ 1018 w 1018"/>
                <a:gd name="T61" fmla="*/ 1379 h 1379"/>
                <a:gd name="T62" fmla="*/ 947 w 1018"/>
                <a:gd name="T63" fmla="*/ 686 h 1379"/>
                <a:gd name="T64" fmla="*/ 823 w 1018"/>
                <a:gd name="T65" fmla="*/ 539 h 1379"/>
                <a:gd name="T66" fmla="*/ 653 w 1018"/>
                <a:gd name="T67" fmla="*/ 539 h 1379"/>
                <a:gd name="T68" fmla="*/ 626 w 1018"/>
                <a:gd name="T69" fmla="*/ 539 h 1379"/>
                <a:gd name="T70" fmla="*/ 595 w 1018"/>
                <a:gd name="T71" fmla="*/ 512 h 1379"/>
                <a:gd name="T72" fmla="*/ 595 w 1018"/>
                <a:gd name="T73" fmla="*/ 503 h 1379"/>
                <a:gd name="T74" fmla="*/ 624 w 1018"/>
                <a:gd name="T75" fmla="*/ 503 h 1379"/>
                <a:gd name="T76" fmla="*/ 715 w 1018"/>
                <a:gd name="T77" fmla="*/ 370 h 1379"/>
                <a:gd name="T78" fmla="*/ 624 w 1018"/>
                <a:gd name="T79" fmla="*/ 503 h 1379"/>
                <a:gd name="T80" fmla="*/ 595 w 1018"/>
                <a:gd name="T81" fmla="*/ 503 h 1379"/>
                <a:gd name="T82" fmla="*/ 511 w 1018"/>
                <a:gd name="T83" fmla="*/ 503 h 1379"/>
                <a:gd name="T84" fmla="*/ 511 w 1018"/>
                <a:gd name="T85" fmla="*/ 404 h 1379"/>
                <a:gd name="T86" fmla="*/ 511 w 1018"/>
                <a:gd name="T87" fmla="*/ 167 h 1379"/>
                <a:gd name="T88" fmla="*/ 563 w 1018"/>
                <a:gd name="T89" fmla="*/ 115 h 1379"/>
                <a:gd name="T90" fmla="*/ 659 w 1018"/>
                <a:gd name="T91" fmla="*/ 115 h 1379"/>
                <a:gd name="T92" fmla="*/ 675 w 1018"/>
                <a:gd name="T93" fmla="*/ 142 h 1379"/>
                <a:gd name="T94" fmla="*/ 675 w 1018"/>
                <a:gd name="T95" fmla="*/ 274 h 1379"/>
                <a:gd name="T96" fmla="*/ 715 w 1018"/>
                <a:gd name="T97" fmla="*/ 298 h 1379"/>
                <a:gd name="T98" fmla="*/ 715 w 1018"/>
                <a:gd name="T99" fmla="*/ 158 h 1379"/>
                <a:gd name="T100" fmla="*/ 716 w 1018"/>
                <a:gd name="T101" fmla="*/ 98 h 1379"/>
                <a:gd name="T102" fmla="*/ 625 w 1018"/>
                <a:gd name="T103" fmla="*/ 0 h 1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18" h="1379">
                  <a:moveTo>
                    <a:pt x="363" y="183"/>
                  </a:moveTo>
                  <a:cubicBezTo>
                    <a:pt x="436" y="183"/>
                    <a:pt x="436" y="183"/>
                    <a:pt x="436" y="183"/>
                  </a:cubicBezTo>
                  <a:cubicBezTo>
                    <a:pt x="466" y="183"/>
                    <a:pt x="491" y="176"/>
                    <a:pt x="511" y="167"/>
                  </a:cubicBezTo>
                  <a:cubicBezTo>
                    <a:pt x="511" y="403"/>
                    <a:pt x="511" y="403"/>
                    <a:pt x="511" y="403"/>
                  </a:cubicBezTo>
                  <a:cubicBezTo>
                    <a:pt x="511" y="503"/>
                    <a:pt x="511" y="503"/>
                    <a:pt x="511" y="503"/>
                  </a:cubicBezTo>
                  <a:cubicBezTo>
                    <a:pt x="419" y="503"/>
                    <a:pt x="419" y="503"/>
                    <a:pt x="419" y="503"/>
                  </a:cubicBezTo>
                  <a:cubicBezTo>
                    <a:pt x="406" y="503"/>
                    <a:pt x="406" y="503"/>
                    <a:pt x="406" y="503"/>
                  </a:cubicBezTo>
                  <a:cubicBezTo>
                    <a:pt x="307" y="370"/>
                    <a:pt x="307" y="370"/>
                    <a:pt x="307" y="370"/>
                  </a:cubicBezTo>
                  <a:cubicBezTo>
                    <a:pt x="307" y="298"/>
                    <a:pt x="307" y="298"/>
                    <a:pt x="307" y="298"/>
                  </a:cubicBezTo>
                  <a:cubicBezTo>
                    <a:pt x="351" y="298"/>
                    <a:pt x="339" y="264"/>
                    <a:pt x="339" y="264"/>
                  </a:cubicBezTo>
                  <a:cubicBezTo>
                    <a:pt x="339" y="202"/>
                    <a:pt x="339" y="202"/>
                    <a:pt x="339" y="202"/>
                  </a:cubicBezTo>
                  <a:cubicBezTo>
                    <a:pt x="339" y="184"/>
                    <a:pt x="355" y="183"/>
                    <a:pt x="361" y="183"/>
                  </a:cubicBezTo>
                  <a:cubicBezTo>
                    <a:pt x="362" y="183"/>
                    <a:pt x="363" y="183"/>
                    <a:pt x="363" y="183"/>
                  </a:cubicBezTo>
                  <a:moveTo>
                    <a:pt x="625" y="0"/>
                  </a:moveTo>
                  <a:cubicBezTo>
                    <a:pt x="625" y="0"/>
                    <a:pt x="571" y="0"/>
                    <a:pt x="511" y="0"/>
                  </a:cubicBezTo>
                  <a:cubicBezTo>
                    <a:pt x="471" y="0"/>
                    <a:pt x="424" y="0"/>
                    <a:pt x="393" y="0"/>
                  </a:cubicBezTo>
                  <a:cubicBezTo>
                    <a:pt x="315" y="0"/>
                    <a:pt x="307" y="69"/>
                    <a:pt x="307" y="69"/>
                  </a:cubicBezTo>
                  <a:cubicBezTo>
                    <a:pt x="307" y="123"/>
                    <a:pt x="307" y="123"/>
                    <a:pt x="307" y="123"/>
                  </a:cubicBezTo>
                  <a:cubicBezTo>
                    <a:pt x="307" y="298"/>
                    <a:pt x="307" y="298"/>
                    <a:pt x="307" y="298"/>
                  </a:cubicBezTo>
                  <a:cubicBezTo>
                    <a:pt x="307" y="370"/>
                    <a:pt x="307" y="370"/>
                    <a:pt x="307" y="370"/>
                  </a:cubicBezTo>
                  <a:cubicBezTo>
                    <a:pt x="406" y="503"/>
                    <a:pt x="406" y="503"/>
                    <a:pt x="406" y="503"/>
                  </a:cubicBezTo>
                  <a:cubicBezTo>
                    <a:pt x="419" y="503"/>
                    <a:pt x="419" y="503"/>
                    <a:pt x="419" y="503"/>
                  </a:cubicBezTo>
                  <a:cubicBezTo>
                    <a:pt x="419" y="512"/>
                    <a:pt x="419" y="512"/>
                    <a:pt x="419" y="512"/>
                  </a:cubicBezTo>
                  <a:cubicBezTo>
                    <a:pt x="370" y="539"/>
                    <a:pt x="370" y="539"/>
                    <a:pt x="370" y="539"/>
                  </a:cubicBezTo>
                  <a:cubicBezTo>
                    <a:pt x="365" y="539"/>
                    <a:pt x="365" y="539"/>
                    <a:pt x="365" y="539"/>
                  </a:cubicBezTo>
                  <a:cubicBezTo>
                    <a:pt x="268" y="539"/>
                    <a:pt x="268" y="539"/>
                    <a:pt x="268" y="539"/>
                  </a:cubicBezTo>
                  <a:cubicBezTo>
                    <a:pt x="206" y="539"/>
                    <a:pt x="206" y="539"/>
                    <a:pt x="206" y="539"/>
                  </a:cubicBezTo>
                  <a:cubicBezTo>
                    <a:pt x="223" y="586"/>
                    <a:pt x="223" y="586"/>
                    <a:pt x="223" y="586"/>
                  </a:cubicBezTo>
                  <a:cubicBezTo>
                    <a:pt x="106" y="671"/>
                    <a:pt x="106" y="671"/>
                    <a:pt x="106" y="671"/>
                  </a:cubicBezTo>
                  <a:cubicBezTo>
                    <a:pt x="0" y="1379"/>
                    <a:pt x="0" y="1379"/>
                    <a:pt x="0" y="1379"/>
                  </a:cubicBezTo>
                  <a:cubicBezTo>
                    <a:pt x="1018" y="1379"/>
                    <a:pt x="1018" y="1379"/>
                    <a:pt x="1018" y="1379"/>
                  </a:cubicBezTo>
                  <a:cubicBezTo>
                    <a:pt x="947" y="686"/>
                    <a:pt x="947" y="686"/>
                    <a:pt x="947" y="686"/>
                  </a:cubicBezTo>
                  <a:cubicBezTo>
                    <a:pt x="823" y="539"/>
                    <a:pt x="823" y="539"/>
                    <a:pt x="823" y="539"/>
                  </a:cubicBezTo>
                  <a:cubicBezTo>
                    <a:pt x="653" y="539"/>
                    <a:pt x="653" y="539"/>
                    <a:pt x="653" y="539"/>
                  </a:cubicBezTo>
                  <a:cubicBezTo>
                    <a:pt x="626" y="539"/>
                    <a:pt x="626" y="539"/>
                    <a:pt x="626" y="539"/>
                  </a:cubicBezTo>
                  <a:cubicBezTo>
                    <a:pt x="595" y="512"/>
                    <a:pt x="595" y="512"/>
                    <a:pt x="595" y="512"/>
                  </a:cubicBezTo>
                  <a:cubicBezTo>
                    <a:pt x="595" y="503"/>
                    <a:pt x="595" y="503"/>
                    <a:pt x="595" y="503"/>
                  </a:cubicBezTo>
                  <a:cubicBezTo>
                    <a:pt x="624" y="503"/>
                    <a:pt x="624" y="503"/>
                    <a:pt x="624" y="503"/>
                  </a:cubicBezTo>
                  <a:cubicBezTo>
                    <a:pt x="715" y="370"/>
                    <a:pt x="715" y="370"/>
                    <a:pt x="715" y="370"/>
                  </a:cubicBezTo>
                  <a:cubicBezTo>
                    <a:pt x="624" y="503"/>
                    <a:pt x="624" y="503"/>
                    <a:pt x="624" y="503"/>
                  </a:cubicBezTo>
                  <a:cubicBezTo>
                    <a:pt x="595" y="503"/>
                    <a:pt x="595" y="503"/>
                    <a:pt x="595" y="503"/>
                  </a:cubicBezTo>
                  <a:cubicBezTo>
                    <a:pt x="511" y="503"/>
                    <a:pt x="511" y="503"/>
                    <a:pt x="511" y="503"/>
                  </a:cubicBezTo>
                  <a:cubicBezTo>
                    <a:pt x="511" y="404"/>
                    <a:pt x="511" y="404"/>
                    <a:pt x="511" y="404"/>
                  </a:cubicBezTo>
                  <a:cubicBezTo>
                    <a:pt x="511" y="167"/>
                    <a:pt x="511" y="167"/>
                    <a:pt x="511" y="167"/>
                  </a:cubicBezTo>
                  <a:cubicBezTo>
                    <a:pt x="555" y="148"/>
                    <a:pt x="563" y="115"/>
                    <a:pt x="563" y="115"/>
                  </a:cubicBezTo>
                  <a:cubicBezTo>
                    <a:pt x="659" y="115"/>
                    <a:pt x="659" y="115"/>
                    <a:pt x="659" y="115"/>
                  </a:cubicBezTo>
                  <a:cubicBezTo>
                    <a:pt x="676" y="115"/>
                    <a:pt x="675" y="142"/>
                    <a:pt x="675" y="142"/>
                  </a:cubicBezTo>
                  <a:cubicBezTo>
                    <a:pt x="675" y="142"/>
                    <a:pt x="675" y="242"/>
                    <a:pt x="675" y="274"/>
                  </a:cubicBezTo>
                  <a:cubicBezTo>
                    <a:pt x="675" y="286"/>
                    <a:pt x="715" y="298"/>
                    <a:pt x="715" y="298"/>
                  </a:cubicBezTo>
                  <a:cubicBezTo>
                    <a:pt x="715" y="158"/>
                    <a:pt x="715" y="158"/>
                    <a:pt x="715" y="158"/>
                  </a:cubicBezTo>
                  <a:cubicBezTo>
                    <a:pt x="715" y="139"/>
                    <a:pt x="716" y="112"/>
                    <a:pt x="716" y="98"/>
                  </a:cubicBezTo>
                  <a:cubicBezTo>
                    <a:pt x="712" y="16"/>
                    <a:pt x="625" y="0"/>
                    <a:pt x="625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Rectangle 13"/>
            <p:cNvSpPr>
              <a:spLocks noChangeArrowheads="1"/>
            </p:cNvSpPr>
            <p:nvPr/>
          </p:nvSpPr>
          <p:spPr bwMode="auto">
            <a:xfrm>
              <a:off x="627063" y="4092575"/>
              <a:ext cx="479425" cy="1739900"/>
            </a:xfrm>
            <a:prstGeom prst="rect">
              <a:avLst/>
            </a:prstGeom>
            <a:solidFill>
              <a:srgbClr val="FFA91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Rectangle 14"/>
            <p:cNvSpPr>
              <a:spLocks noChangeArrowheads="1"/>
            </p:cNvSpPr>
            <p:nvPr/>
          </p:nvSpPr>
          <p:spPr bwMode="auto">
            <a:xfrm>
              <a:off x="865188" y="4092575"/>
              <a:ext cx="241300" cy="1739900"/>
            </a:xfrm>
            <a:prstGeom prst="rect">
              <a:avLst/>
            </a:prstGeom>
            <a:solidFill>
              <a:srgbClr val="FFC52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Rectangle 15"/>
            <p:cNvSpPr>
              <a:spLocks noChangeArrowheads="1"/>
            </p:cNvSpPr>
            <p:nvPr/>
          </p:nvSpPr>
          <p:spPr bwMode="auto">
            <a:xfrm>
              <a:off x="1517650" y="4424363"/>
              <a:ext cx="350837" cy="1408113"/>
            </a:xfrm>
            <a:prstGeom prst="rect">
              <a:avLst/>
            </a:prstGeom>
            <a:solidFill>
              <a:srgbClr val="183A4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Rectangle 16"/>
            <p:cNvSpPr>
              <a:spLocks noChangeArrowheads="1"/>
            </p:cNvSpPr>
            <p:nvPr/>
          </p:nvSpPr>
          <p:spPr bwMode="auto">
            <a:xfrm>
              <a:off x="1695450" y="4424363"/>
              <a:ext cx="173037" cy="1408113"/>
            </a:xfrm>
            <a:prstGeom prst="rect">
              <a:avLst/>
            </a:prstGeom>
            <a:solidFill>
              <a:srgbClr val="00B4B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17"/>
            <p:cNvSpPr/>
            <p:nvPr/>
          </p:nvSpPr>
          <p:spPr bwMode="auto">
            <a:xfrm>
              <a:off x="1868488" y="4398963"/>
              <a:ext cx="487362" cy="1433513"/>
            </a:xfrm>
            <a:custGeom>
              <a:avLst/>
              <a:gdLst>
                <a:gd name="T0" fmla="*/ 0 w 307"/>
                <a:gd name="T1" fmla="*/ 24 h 903"/>
                <a:gd name="T2" fmla="*/ 134 w 307"/>
                <a:gd name="T3" fmla="*/ 903 h 903"/>
                <a:gd name="T4" fmla="*/ 307 w 307"/>
                <a:gd name="T5" fmla="*/ 876 h 903"/>
                <a:gd name="T6" fmla="*/ 177 w 307"/>
                <a:gd name="T7" fmla="*/ 0 h 903"/>
                <a:gd name="T8" fmla="*/ 0 w 307"/>
                <a:gd name="T9" fmla="*/ 24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7" h="903">
                  <a:moveTo>
                    <a:pt x="0" y="24"/>
                  </a:moveTo>
                  <a:lnTo>
                    <a:pt x="134" y="903"/>
                  </a:lnTo>
                  <a:lnTo>
                    <a:pt x="307" y="876"/>
                  </a:lnTo>
                  <a:lnTo>
                    <a:pt x="177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6756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8"/>
            <p:cNvSpPr/>
            <p:nvPr/>
          </p:nvSpPr>
          <p:spPr bwMode="auto">
            <a:xfrm>
              <a:off x="2009775" y="4398963"/>
              <a:ext cx="346075" cy="1412875"/>
            </a:xfrm>
            <a:custGeom>
              <a:avLst/>
              <a:gdLst>
                <a:gd name="T0" fmla="*/ 0 w 218"/>
                <a:gd name="T1" fmla="*/ 13 h 890"/>
                <a:gd name="T2" fmla="*/ 133 w 218"/>
                <a:gd name="T3" fmla="*/ 890 h 890"/>
                <a:gd name="T4" fmla="*/ 218 w 218"/>
                <a:gd name="T5" fmla="*/ 876 h 890"/>
                <a:gd name="T6" fmla="*/ 88 w 218"/>
                <a:gd name="T7" fmla="*/ 0 h 890"/>
                <a:gd name="T8" fmla="*/ 0 w 218"/>
                <a:gd name="T9" fmla="*/ 13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890">
                  <a:moveTo>
                    <a:pt x="0" y="13"/>
                  </a:moveTo>
                  <a:lnTo>
                    <a:pt x="133" y="890"/>
                  </a:lnTo>
                  <a:lnTo>
                    <a:pt x="218" y="876"/>
                  </a:lnTo>
                  <a:lnTo>
                    <a:pt x="88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A59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19"/>
            <p:cNvSpPr/>
            <p:nvPr/>
          </p:nvSpPr>
          <p:spPr bwMode="auto">
            <a:xfrm>
              <a:off x="1933575" y="4797425"/>
              <a:ext cx="363537" cy="627063"/>
            </a:xfrm>
            <a:custGeom>
              <a:avLst/>
              <a:gdLst>
                <a:gd name="T0" fmla="*/ 229 w 229"/>
                <a:gd name="T1" fmla="*/ 369 h 395"/>
                <a:gd name="T2" fmla="*/ 56 w 229"/>
                <a:gd name="T3" fmla="*/ 395 h 395"/>
                <a:gd name="T4" fmla="*/ 0 w 229"/>
                <a:gd name="T5" fmla="*/ 24 h 395"/>
                <a:gd name="T6" fmla="*/ 173 w 229"/>
                <a:gd name="T7" fmla="*/ 0 h 395"/>
                <a:gd name="T8" fmla="*/ 229 w 229"/>
                <a:gd name="T9" fmla="*/ 369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9" h="395">
                  <a:moveTo>
                    <a:pt x="229" y="369"/>
                  </a:moveTo>
                  <a:lnTo>
                    <a:pt x="56" y="395"/>
                  </a:lnTo>
                  <a:lnTo>
                    <a:pt x="0" y="24"/>
                  </a:lnTo>
                  <a:lnTo>
                    <a:pt x="173" y="0"/>
                  </a:lnTo>
                  <a:lnTo>
                    <a:pt x="229" y="369"/>
                  </a:lnTo>
                  <a:close/>
                </a:path>
              </a:pathLst>
            </a:custGeom>
            <a:solidFill>
              <a:srgbClr val="22B5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20"/>
            <p:cNvSpPr/>
            <p:nvPr/>
          </p:nvSpPr>
          <p:spPr bwMode="auto">
            <a:xfrm>
              <a:off x="1073150" y="3767138"/>
              <a:ext cx="406400" cy="2070100"/>
            </a:xfrm>
            <a:custGeom>
              <a:avLst/>
              <a:gdLst>
                <a:gd name="T0" fmla="*/ 128 w 256"/>
                <a:gd name="T1" fmla="*/ 0 h 1304"/>
                <a:gd name="T2" fmla="*/ 0 w 256"/>
                <a:gd name="T3" fmla="*/ 13 h 1304"/>
                <a:gd name="T4" fmla="*/ 128 w 256"/>
                <a:gd name="T5" fmla="*/ 1304 h 1304"/>
                <a:gd name="T6" fmla="*/ 256 w 256"/>
                <a:gd name="T7" fmla="*/ 1290 h 1304"/>
                <a:gd name="T8" fmla="*/ 128 w 256"/>
                <a:gd name="T9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1304">
                  <a:moveTo>
                    <a:pt x="128" y="0"/>
                  </a:moveTo>
                  <a:lnTo>
                    <a:pt x="0" y="13"/>
                  </a:lnTo>
                  <a:lnTo>
                    <a:pt x="128" y="1304"/>
                  </a:lnTo>
                  <a:lnTo>
                    <a:pt x="256" y="1290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F231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21"/>
            <p:cNvSpPr/>
            <p:nvPr/>
          </p:nvSpPr>
          <p:spPr bwMode="auto">
            <a:xfrm>
              <a:off x="1174750" y="3767138"/>
              <a:ext cx="304800" cy="2060575"/>
            </a:xfrm>
            <a:custGeom>
              <a:avLst/>
              <a:gdLst>
                <a:gd name="T0" fmla="*/ 64 w 192"/>
                <a:gd name="T1" fmla="*/ 0 h 1298"/>
                <a:gd name="T2" fmla="*/ 0 w 192"/>
                <a:gd name="T3" fmla="*/ 8 h 1298"/>
                <a:gd name="T4" fmla="*/ 128 w 192"/>
                <a:gd name="T5" fmla="*/ 1298 h 1298"/>
                <a:gd name="T6" fmla="*/ 192 w 192"/>
                <a:gd name="T7" fmla="*/ 1290 h 1298"/>
                <a:gd name="T8" fmla="*/ 64 w 192"/>
                <a:gd name="T9" fmla="*/ 0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1298">
                  <a:moveTo>
                    <a:pt x="64" y="0"/>
                  </a:moveTo>
                  <a:lnTo>
                    <a:pt x="0" y="8"/>
                  </a:lnTo>
                  <a:lnTo>
                    <a:pt x="128" y="1298"/>
                  </a:lnTo>
                  <a:lnTo>
                    <a:pt x="192" y="129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22"/>
            <p:cNvSpPr/>
            <p:nvPr/>
          </p:nvSpPr>
          <p:spPr bwMode="auto">
            <a:xfrm>
              <a:off x="1073150" y="3770313"/>
              <a:ext cx="211137" cy="111125"/>
            </a:xfrm>
            <a:custGeom>
              <a:avLst/>
              <a:gdLst>
                <a:gd name="T0" fmla="*/ 0 w 133"/>
                <a:gd name="T1" fmla="*/ 14 h 70"/>
                <a:gd name="T2" fmla="*/ 5 w 133"/>
                <a:gd name="T3" fmla="*/ 70 h 70"/>
                <a:gd name="T4" fmla="*/ 133 w 133"/>
                <a:gd name="T5" fmla="*/ 59 h 70"/>
                <a:gd name="T6" fmla="*/ 128 w 133"/>
                <a:gd name="T7" fmla="*/ 0 h 70"/>
                <a:gd name="T8" fmla="*/ 0 w 133"/>
                <a:gd name="T9" fmla="*/ 1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70">
                  <a:moveTo>
                    <a:pt x="0" y="14"/>
                  </a:moveTo>
                  <a:lnTo>
                    <a:pt x="5" y="70"/>
                  </a:lnTo>
                  <a:lnTo>
                    <a:pt x="133" y="59"/>
                  </a:lnTo>
                  <a:lnTo>
                    <a:pt x="128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C7B29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Rectangle 23"/>
            <p:cNvSpPr>
              <a:spLocks noChangeArrowheads="1"/>
            </p:cNvSpPr>
            <p:nvPr/>
          </p:nvSpPr>
          <p:spPr bwMode="auto">
            <a:xfrm>
              <a:off x="627063" y="4424363"/>
              <a:ext cx="479425" cy="360363"/>
            </a:xfrm>
            <a:prstGeom prst="rect">
              <a:avLst/>
            </a:pr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Rectangle 24"/>
            <p:cNvSpPr>
              <a:spLocks noChangeArrowheads="1"/>
            </p:cNvSpPr>
            <p:nvPr/>
          </p:nvSpPr>
          <p:spPr bwMode="auto">
            <a:xfrm>
              <a:off x="627063" y="5030788"/>
              <a:ext cx="479425" cy="365125"/>
            </a:xfrm>
            <a:prstGeom prst="rect">
              <a:avLst/>
            </a:pr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Rectangle 25"/>
            <p:cNvSpPr>
              <a:spLocks noChangeArrowheads="1"/>
            </p:cNvSpPr>
            <p:nvPr/>
          </p:nvSpPr>
          <p:spPr bwMode="auto">
            <a:xfrm>
              <a:off x="627063" y="4160838"/>
              <a:ext cx="479425" cy="98425"/>
            </a:xfrm>
            <a:prstGeom prst="rect">
              <a:avLst/>
            </a:pr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Rectangle 26"/>
            <p:cNvSpPr>
              <a:spLocks noChangeArrowheads="1"/>
            </p:cNvSpPr>
            <p:nvPr/>
          </p:nvSpPr>
          <p:spPr bwMode="auto">
            <a:xfrm>
              <a:off x="627063" y="5641975"/>
              <a:ext cx="479425" cy="101600"/>
            </a:xfrm>
            <a:prstGeom prst="rect">
              <a:avLst/>
            </a:pr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Rectangle 27"/>
            <p:cNvSpPr>
              <a:spLocks noChangeArrowheads="1"/>
            </p:cNvSpPr>
            <p:nvPr/>
          </p:nvSpPr>
          <p:spPr bwMode="auto">
            <a:xfrm>
              <a:off x="1543050" y="4584700"/>
              <a:ext cx="296862" cy="288925"/>
            </a:xfrm>
            <a:prstGeom prst="rect">
              <a:avLst/>
            </a:prstGeom>
            <a:solidFill>
              <a:srgbClr val="FAF6F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Rectangle 28"/>
            <p:cNvSpPr>
              <a:spLocks noChangeArrowheads="1"/>
            </p:cNvSpPr>
            <p:nvPr/>
          </p:nvSpPr>
          <p:spPr bwMode="auto">
            <a:xfrm>
              <a:off x="1690688" y="4584700"/>
              <a:ext cx="149225" cy="288925"/>
            </a:xfrm>
            <a:prstGeom prst="rect">
              <a:avLst/>
            </a:prstGeom>
            <a:solidFill>
              <a:srgbClr val="F4EB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Rectangle 29"/>
            <p:cNvSpPr>
              <a:spLocks noChangeArrowheads="1"/>
            </p:cNvSpPr>
            <p:nvPr/>
          </p:nvSpPr>
          <p:spPr bwMode="auto">
            <a:xfrm>
              <a:off x="1543050" y="5421313"/>
              <a:ext cx="296862" cy="287338"/>
            </a:xfrm>
            <a:prstGeom prst="rect">
              <a:avLst/>
            </a:prstGeom>
            <a:solidFill>
              <a:srgbClr val="FAF6F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Rectangle 30"/>
            <p:cNvSpPr>
              <a:spLocks noChangeArrowheads="1"/>
            </p:cNvSpPr>
            <p:nvPr/>
          </p:nvSpPr>
          <p:spPr bwMode="auto">
            <a:xfrm>
              <a:off x="1690688" y="5421313"/>
              <a:ext cx="149225" cy="287338"/>
            </a:xfrm>
            <a:prstGeom prst="rect">
              <a:avLst/>
            </a:prstGeom>
            <a:solidFill>
              <a:srgbClr val="F4EB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31"/>
            <p:cNvSpPr/>
            <p:nvPr/>
          </p:nvSpPr>
          <p:spPr bwMode="auto">
            <a:xfrm>
              <a:off x="8178800" y="5030788"/>
              <a:ext cx="911225" cy="674688"/>
            </a:xfrm>
            <a:custGeom>
              <a:avLst/>
              <a:gdLst>
                <a:gd name="T0" fmla="*/ 0 w 215"/>
                <a:gd name="T1" fmla="*/ 0 h 159"/>
                <a:gd name="T2" fmla="*/ 0 w 215"/>
                <a:gd name="T3" fmla="*/ 66 h 159"/>
                <a:gd name="T4" fmla="*/ 93 w 215"/>
                <a:gd name="T5" fmla="*/ 159 h 159"/>
                <a:gd name="T6" fmla="*/ 122 w 215"/>
                <a:gd name="T7" fmla="*/ 159 h 159"/>
                <a:gd name="T8" fmla="*/ 215 w 215"/>
                <a:gd name="T9" fmla="*/ 66 h 159"/>
                <a:gd name="T10" fmla="*/ 215 w 215"/>
                <a:gd name="T11" fmla="*/ 0 h 159"/>
                <a:gd name="T12" fmla="*/ 0 w 215"/>
                <a:gd name="T13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5" h="159">
                  <a:moveTo>
                    <a:pt x="0" y="0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0" y="117"/>
                    <a:pt x="41" y="159"/>
                    <a:pt x="93" y="159"/>
                  </a:cubicBezTo>
                  <a:cubicBezTo>
                    <a:pt x="122" y="159"/>
                    <a:pt x="122" y="159"/>
                    <a:pt x="122" y="159"/>
                  </a:cubicBezTo>
                  <a:cubicBezTo>
                    <a:pt x="174" y="159"/>
                    <a:pt x="215" y="117"/>
                    <a:pt x="215" y="66"/>
                  </a:cubicBezTo>
                  <a:cubicBezTo>
                    <a:pt x="215" y="0"/>
                    <a:pt x="215" y="0"/>
                    <a:pt x="21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D1C2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32"/>
            <p:cNvSpPr/>
            <p:nvPr/>
          </p:nvSpPr>
          <p:spPr bwMode="auto">
            <a:xfrm>
              <a:off x="8081963" y="5705475"/>
              <a:ext cx="1106487" cy="114300"/>
            </a:xfrm>
            <a:custGeom>
              <a:avLst/>
              <a:gdLst>
                <a:gd name="T0" fmla="*/ 26 w 261"/>
                <a:gd name="T1" fmla="*/ 27 h 27"/>
                <a:gd name="T2" fmla="*/ 235 w 261"/>
                <a:gd name="T3" fmla="*/ 27 h 27"/>
                <a:gd name="T4" fmla="*/ 261 w 261"/>
                <a:gd name="T5" fmla="*/ 0 h 27"/>
                <a:gd name="T6" fmla="*/ 0 w 261"/>
                <a:gd name="T7" fmla="*/ 0 h 27"/>
                <a:gd name="T8" fmla="*/ 26 w 261"/>
                <a:gd name="T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27">
                  <a:moveTo>
                    <a:pt x="26" y="27"/>
                  </a:moveTo>
                  <a:cubicBezTo>
                    <a:pt x="235" y="27"/>
                    <a:pt x="235" y="27"/>
                    <a:pt x="235" y="27"/>
                  </a:cubicBezTo>
                  <a:cubicBezTo>
                    <a:pt x="242" y="23"/>
                    <a:pt x="252" y="13"/>
                    <a:pt x="26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11"/>
                    <a:pt x="14" y="19"/>
                    <a:pt x="26" y="27"/>
                  </a:cubicBezTo>
                  <a:close/>
                </a:path>
              </a:pathLst>
            </a:custGeom>
            <a:solidFill>
              <a:srgbClr val="9E4A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33"/>
            <p:cNvSpPr/>
            <p:nvPr/>
          </p:nvSpPr>
          <p:spPr bwMode="auto">
            <a:xfrm>
              <a:off x="9043988" y="5051425"/>
              <a:ext cx="249237" cy="347663"/>
            </a:xfrm>
            <a:custGeom>
              <a:avLst/>
              <a:gdLst>
                <a:gd name="T0" fmla="*/ 6 w 59"/>
                <a:gd name="T1" fmla="*/ 82 h 82"/>
                <a:gd name="T2" fmla="*/ 4 w 59"/>
                <a:gd name="T3" fmla="*/ 82 h 82"/>
                <a:gd name="T4" fmla="*/ 4 w 59"/>
                <a:gd name="T5" fmla="*/ 67 h 82"/>
                <a:gd name="T6" fmla="*/ 39 w 59"/>
                <a:gd name="T7" fmla="*/ 48 h 82"/>
                <a:gd name="T8" fmla="*/ 40 w 59"/>
                <a:gd name="T9" fmla="*/ 28 h 82"/>
                <a:gd name="T10" fmla="*/ 8 w 59"/>
                <a:gd name="T11" fmla="*/ 30 h 82"/>
                <a:gd name="T12" fmla="*/ 0 w 59"/>
                <a:gd name="T13" fmla="*/ 18 h 82"/>
                <a:gd name="T14" fmla="*/ 51 w 59"/>
                <a:gd name="T15" fmla="*/ 19 h 82"/>
                <a:gd name="T16" fmla="*/ 52 w 59"/>
                <a:gd name="T17" fmla="*/ 55 h 82"/>
                <a:gd name="T18" fmla="*/ 6 w 59"/>
                <a:gd name="T1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82">
                  <a:moveTo>
                    <a:pt x="6" y="82"/>
                  </a:moveTo>
                  <a:cubicBezTo>
                    <a:pt x="5" y="82"/>
                    <a:pt x="5" y="82"/>
                    <a:pt x="4" y="82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22" y="68"/>
                    <a:pt x="34" y="57"/>
                    <a:pt x="39" y="48"/>
                  </a:cubicBezTo>
                  <a:cubicBezTo>
                    <a:pt x="43" y="40"/>
                    <a:pt x="43" y="33"/>
                    <a:pt x="40" y="28"/>
                  </a:cubicBezTo>
                  <a:cubicBezTo>
                    <a:pt x="30" y="15"/>
                    <a:pt x="9" y="29"/>
                    <a:pt x="8" y="3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1" y="10"/>
                    <a:pt x="37" y="0"/>
                    <a:pt x="51" y="19"/>
                  </a:cubicBezTo>
                  <a:cubicBezTo>
                    <a:pt x="59" y="29"/>
                    <a:pt x="59" y="42"/>
                    <a:pt x="52" y="55"/>
                  </a:cubicBezTo>
                  <a:cubicBezTo>
                    <a:pt x="43" y="71"/>
                    <a:pt x="26" y="82"/>
                    <a:pt x="6" y="8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34"/>
            <p:cNvSpPr/>
            <p:nvPr/>
          </p:nvSpPr>
          <p:spPr bwMode="auto">
            <a:xfrm>
              <a:off x="8632825" y="5030788"/>
              <a:ext cx="457200" cy="674688"/>
            </a:xfrm>
            <a:custGeom>
              <a:avLst/>
              <a:gdLst>
                <a:gd name="T0" fmla="*/ 0 w 108"/>
                <a:gd name="T1" fmla="*/ 159 h 159"/>
                <a:gd name="T2" fmla="*/ 15 w 108"/>
                <a:gd name="T3" fmla="*/ 159 h 159"/>
                <a:gd name="T4" fmla="*/ 108 w 108"/>
                <a:gd name="T5" fmla="*/ 66 h 159"/>
                <a:gd name="T6" fmla="*/ 108 w 108"/>
                <a:gd name="T7" fmla="*/ 0 h 159"/>
                <a:gd name="T8" fmla="*/ 0 w 108"/>
                <a:gd name="T9" fmla="*/ 0 h 159"/>
                <a:gd name="T10" fmla="*/ 0 w 108"/>
                <a:gd name="T11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159">
                  <a:moveTo>
                    <a:pt x="0" y="159"/>
                  </a:moveTo>
                  <a:cubicBezTo>
                    <a:pt x="15" y="159"/>
                    <a:pt x="15" y="159"/>
                    <a:pt x="15" y="159"/>
                  </a:cubicBezTo>
                  <a:cubicBezTo>
                    <a:pt x="67" y="159"/>
                    <a:pt x="108" y="117"/>
                    <a:pt x="108" y="66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5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35"/>
            <p:cNvSpPr/>
            <p:nvPr/>
          </p:nvSpPr>
          <p:spPr bwMode="auto">
            <a:xfrm>
              <a:off x="8632825" y="5705475"/>
              <a:ext cx="555625" cy="114300"/>
            </a:xfrm>
            <a:custGeom>
              <a:avLst/>
              <a:gdLst>
                <a:gd name="T0" fmla="*/ 0 w 131"/>
                <a:gd name="T1" fmla="*/ 27 h 27"/>
                <a:gd name="T2" fmla="*/ 105 w 131"/>
                <a:gd name="T3" fmla="*/ 27 h 27"/>
                <a:gd name="T4" fmla="*/ 131 w 131"/>
                <a:gd name="T5" fmla="*/ 0 h 27"/>
                <a:gd name="T6" fmla="*/ 0 w 131"/>
                <a:gd name="T7" fmla="*/ 0 h 27"/>
                <a:gd name="T8" fmla="*/ 0 w 131"/>
                <a:gd name="T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27">
                  <a:moveTo>
                    <a:pt x="0" y="27"/>
                  </a:moveTo>
                  <a:cubicBezTo>
                    <a:pt x="105" y="27"/>
                    <a:pt x="105" y="27"/>
                    <a:pt x="105" y="27"/>
                  </a:cubicBezTo>
                  <a:cubicBezTo>
                    <a:pt x="112" y="23"/>
                    <a:pt x="122" y="13"/>
                    <a:pt x="13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7"/>
                  </a:lnTo>
                  <a:close/>
                </a:path>
              </a:pathLst>
            </a:custGeom>
            <a:solidFill>
              <a:srgbClr val="893D2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36"/>
            <p:cNvSpPr/>
            <p:nvPr/>
          </p:nvSpPr>
          <p:spPr bwMode="auto">
            <a:xfrm>
              <a:off x="3068638" y="2286000"/>
              <a:ext cx="2813050" cy="3597275"/>
            </a:xfrm>
            <a:custGeom>
              <a:avLst/>
              <a:gdLst>
                <a:gd name="T0" fmla="*/ 1746 w 1772"/>
                <a:gd name="T1" fmla="*/ 0 h 2266"/>
                <a:gd name="T2" fmla="*/ 523 w 1772"/>
                <a:gd name="T3" fmla="*/ 0 h 2266"/>
                <a:gd name="T4" fmla="*/ 192 w 1772"/>
                <a:gd name="T5" fmla="*/ 393 h 2266"/>
                <a:gd name="T6" fmla="*/ 0 w 1772"/>
                <a:gd name="T7" fmla="*/ 2266 h 2266"/>
                <a:gd name="T8" fmla="*/ 1772 w 1772"/>
                <a:gd name="T9" fmla="*/ 2266 h 2266"/>
                <a:gd name="T10" fmla="*/ 1746 w 1772"/>
                <a:gd name="T11" fmla="*/ 0 h 2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2" h="2266">
                  <a:moveTo>
                    <a:pt x="1746" y="0"/>
                  </a:moveTo>
                  <a:lnTo>
                    <a:pt x="523" y="0"/>
                  </a:lnTo>
                  <a:lnTo>
                    <a:pt x="192" y="393"/>
                  </a:lnTo>
                  <a:lnTo>
                    <a:pt x="0" y="2266"/>
                  </a:lnTo>
                  <a:lnTo>
                    <a:pt x="1772" y="2266"/>
                  </a:lnTo>
                  <a:lnTo>
                    <a:pt x="1746" y="0"/>
                  </a:lnTo>
                  <a:close/>
                </a:path>
              </a:pathLst>
            </a:custGeom>
            <a:solidFill>
              <a:srgbClr val="2E3E5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37"/>
            <p:cNvSpPr/>
            <p:nvPr/>
          </p:nvSpPr>
          <p:spPr bwMode="auto">
            <a:xfrm>
              <a:off x="4576763" y="2286000"/>
              <a:ext cx="2814637" cy="3597275"/>
            </a:xfrm>
            <a:custGeom>
              <a:avLst/>
              <a:gdLst>
                <a:gd name="T0" fmla="*/ 27 w 1773"/>
                <a:gd name="T1" fmla="*/ 0 h 2266"/>
                <a:gd name="T2" fmla="*/ 1250 w 1773"/>
                <a:gd name="T3" fmla="*/ 0 h 2266"/>
                <a:gd name="T4" fmla="*/ 1581 w 1773"/>
                <a:gd name="T5" fmla="*/ 393 h 2266"/>
                <a:gd name="T6" fmla="*/ 1773 w 1773"/>
                <a:gd name="T7" fmla="*/ 2266 h 2266"/>
                <a:gd name="T8" fmla="*/ 0 w 1773"/>
                <a:gd name="T9" fmla="*/ 2266 h 2266"/>
                <a:gd name="T10" fmla="*/ 27 w 1773"/>
                <a:gd name="T11" fmla="*/ 0 h 2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3" h="2266">
                  <a:moveTo>
                    <a:pt x="27" y="0"/>
                  </a:moveTo>
                  <a:lnTo>
                    <a:pt x="1250" y="0"/>
                  </a:lnTo>
                  <a:lnTo>
                    <a:pt x="1581" y="393"/>
                  </a:lnTo>
                  <a:lnTo>
                    <a:pt x="1773" y="2266"/>
                  </a:lnTo>
                  <a:lnTo>
                    <a:pt x="0" y="2266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2E3E5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38"/>
            <p:cNvSpPr/>
            <p:nvPr/>
          </p:nvSpPr>
          <p:spPr bwMode="auto">
            <a:xfrm>
              <a:off x="4848225" y="2133600"/>
              <a:ext cx="390525" cy="525463"/>
            </a:xfrm>
            <a:custGeom>
              <a:avLst/>
              <a:gdLst>
                <a:gd name="T0" fmla="*/ 0 w 246"/>
                <a:gd name="T1" fmla="*/ 0 h 331"/>
                <a:gd name="T2" fmla="*/ 0 w 246"/>
                <a:gd name="T3" fmla="*/ 294 h 331"/>
                <a:gd name="T4" fmla="*/ 246 w 246"/>
                <a:gd name="T5" fmla="*/ 331 h 331"/>
                <a:gd name="T6" fmla="*/ 246 w 246"/>
                <a:gd name="T7" fmla="*/ 0 h 331"/>
                <a:gd name="T8" fmla="*/ 0 w 246"/>
                <a:gd name="T9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331">
                  <a:moveTo>
                    <a:pt x="0" y="0"/>
                  </a:moveTo>
                  <a:lnTo>
                    <a:pt x="0" y="294"/>
                  </a:lnTo>
                  <a:lnTo>
                    <a:pt x="246" y="331"/>
                  </a:lnTo>
                  <a:lnTo>
                    <a:pt x="24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D6C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39"/>
            <p:cNvSpPr/>
            <p:nvPr/>
          </p:nvSpPr>
          <p:spPr bwMode="auto">
            <a:xfrm>
              <a:off x="4373563" y="708025"/>
              <a:ext cx="865187" cy="1425575"/>
            </a:xfrm>
            <a:custGeom>
              <a:avLst/>
              <a:gdLst>
                <a:gd name="T0" fmla="*/ 129 w 204"/>
                <a:gd name="T1" fmla="*/ 16 h 336"/>
                <a:gd name="T2" fmla="*/ 56 w 204"/>
                <a:gd name="T3" fmla="*/ 16 h 336"/>
                <a:gd name="T4" fmla="*/ 32 w 204"/>
                <a:gd name="T5" fmla="*/ 35 h 336"/>
                <a:gd name="T6" fmla="*/ 32 w 204"/>
                <a:gd name="T7" fmla="*/ 97 h 336"/>
                <a:gd name="T8" fmla="*/ 0 w 204"/>
                <a:gd name="T9" fmla="*/ 131 h 336"/>
                <a:gd name="T10" fmla="*/ 0 w 204"/>
                <a:gd name="T11" fmla="*/ 203 h 336"/>
                <a:gd name="T12" fmla="*/ 99 w 204"/>
                <a:gd name="T13" fmla="*/ 336 h 336"/>
                <a:gd name="T14" fmla="*/ 112 w 204"/>
                <a:gd name="T15" fmla="*/ 336 h 336"/>
                <a:gd name="T16" fmla="*/ 204 w 204"/>
                <a:gd name="T17" fmla="*/ 336 h 336"/>
                <a:gd name="T18" fmla="*/ 204 w 204"/>
                <a:gd name="T19" fmla="*/ 236 h 336"/>
                <a:gd name="T20" fmla="*/ 204 w 204"/>
                <a:gd name="T21" fmla="*/ 0 h 336"/>
                <a:gd name="T22" fmla="*/ 129 w 204"/>
                <a:gd name="T23" fmla="*/ 1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4" h="336">
                  <a:moveTo>
                    <a:pt x="129" y="16"/>
                  </a:moveTo>
                  <a:cubicBezTo>
                    <a:pt x="56" y="16"/>
                    <a:pt x="56" y="16"/>
                    <a:pt x="56" y="16"/>
                  </a:cubicBezTo>
                  <a:cubicBezTo>
                    <a:pt x="56" y="16"/>
                    <a:pt x="32" y="14"/>
                    <a:pt x="32" y="35"/>
                  </a:cubicBezTo>
                  <a:cubicBezTo>
                    <a:pt x="32" y="97"/>
                    <a:pt x="32" y="97"/>
                    <a:pt x="32" y="97"/>
                  </a:cubicBezTo>
                  <a:cubicBezTo>
                    <a:pt x="32" y="97"/>
                    <a:pt x="44" y="131"/>
                    <a:pt x="0" y="131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99" y="336"/>
                    <a:pt x="99" y="336"/>
                    <a:pt x="99" y="336"/>
                  </a:cubicBezTo>
                  <a:cubicBezTo>
                    <a:pt x="112" y="336"/>
                    <a:pt x="112" y="336"/>
                    <a:pt x="112" y="336"/>
                  </a:cubicBezTo>
                  <a:cubicBezTo>
                    <a:pt x="204" y="336"/>
                    <a:pt x="204" y="336"/>
                    <a:pt x="204" y="336"/>
                  </a:cubicBezTo>
                  <a:cubicBezTo>
                    <a:pt x="204" y="236"/>
                    <a:pt x="204" y="236"/>
                    <a:pt x="204" y="236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184" y="9"/>
                    <a:pt x="159" y="16"/>
                    <a:pt x="129" y="16"/>
                  </a:cubicBezTo>
                </a:path>
              </a:pathLst>
            </a:custGeom>
            <a:solidFill>
              <a:srgbClr val="FEE1C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40"/>
            <p:cNvSpPr/>
            <p:nvPr/>
          </p:nvSpPr>
          <p:spPr bwMode="auto">
            <a:xfrm>
              <a:off x="4373563" y="0"/>
              <a:ext cx="865187" cy="1263650"/>
            </a:xfrm>
            <a:custGeom>
              <a:avLst/>
              <a:gdLst>
                <a:gd name="T0" fmla="*/ 86 w 204"/>
                <a:gd name="T1" fmla="*/ 0 h 298"/>
                <a:gd name="T2" fmla="*/ 0 w 204"/>
                <a:gd name="T3" fmla="*/ 98 h 298"/>
                <a:gd name="T4" fmla="*/ 0 w 204"/>
                <a:gd name="T5" fmla="*/ 123 h 298"/>
                <a:gd name="T6" fmla="*/ 0 w 204"/>
                <a:gd name="T7" fmla="*/ 298 h 298"/>
                <a:gd name="T8" fmla="*/ 32 w 204"/>
                <a:gd name="T9" fmla="*/ 264 h 298"/>
                <a:gd name="T10" fmla="*/ 32 w 204"/>
                <a:gd name="T11" fmla="*/ 202 h 298"/>
                <a:gd name="T12" fmla="*/ 56 w 204"/>
                <a:gd name="T13" fmla="*/ 183 h 298"/>
                <a:gd name="T14" fmla="*/ 129 w 204"/>
                <a:gd name="T15" fmla="*/ 183 h 298"/>
                <a:gd name="T16" fmla="*/ 204 w 204"/>
                <a:gd name="T17" fmla="*/ 167 h 298"/>
                <a:gd name="T18" fmla="*/ 204 w 204"/>
                <a:gd name="T19" fmla="*/ 79 h 298"/>
                <a:gd name="T20" fmla="*/ 204 w 204"/>
                <a:gd name="T21" fmla="*/ 0 h 298"/>
                <a:gd name="T22" fmla="*/ 86 w 204"/>
                <a:gd name="T23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4" h="298">
                  <a:moveTo>
                    <a:pt x="86" y="0"/>
                  </a:moveTo>
                  <a:cubicBezTo>
                    <a:pt x="22" y="0"/>
                    <a:pt x="0" y="98"/>
                    <a:pt x="0" y="98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298"/>
                    <a:pt x="0" y="298"/>
                    <a:pt x="0" y="298"/>
                  </a:cubicBezTo>
                  <a:cubicBezTo>
                    <a:pt x="44" y="298"/>
                    <a:pt x="32" y="264"/>
                    <a:pt x="32" y="264"/>
                  </a:cubicBezTo>
                  <a:cubicBezTo>
                    <a:pt x="32" y="202"/>
                    <a:pt x="32" y="202"/>
                    <a:pt x="32" y="202"/>
                  </a:cubicBezTo>
                  <a:cubicBezTo>
                    <a:pt x="32" y="181"/>
                    <a:pt x="56" y="183"/>
                    <a:pt x="56" y="183"/>
                  </a:cubicBezTo>
                  <a:cubicBezTo>
                    <a:pt x="129" y="183"/>
                    <a:pt x="129" y="183"/>
                    <a:pt x="129" y="183"/>
                  </a:cubicBezTo>
                  <a:cubicBezTo>
                    <a:pt x="159" y="183"/>
                    <a:pt x="184" y="176"/>
                    <a:pt x="204" y="167"/>
                  </a:cubicBezTo>
                  <a:cubicBezTo>
                    <a:pt x="204" y="79"/>
                    <a:pt x="204" y="79"/>
                    <a:pt x="204" y="79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164" y="0"/>
                    <a:pt x="117" y="0"/>
                    <a:pt x="86" y="0"/>
                  </a:cubicBezTo>
                  <a:close/>
                </a:path>
              </a:pathLst>
            </a:custGeom>
            <a:solidFill>
              <a:srgbClr val="2E3E5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41"/>
            <p:cNvSpPr/>
            <p:nvPr/>
          </p:nvSpPr>
          <p:spPr bwMode="auto">
            <a:xfrm>
              <a:off x="5238750" y="2133600"/>
              <a:ext cx="355600" cy="525463"/>
            </a:xfrm>
            <a:custGeom>
              <a:avLst/>
              <a:gdLst>
                <a:gd name="T0" fmla="*/ 224 w 224"/>
                <a:gd name="T1" fmla="*/ 294 h 331"/>
                <a:gd name="T2" fmla="*/ 224 w 224"/>
                <a:gd name="T3" fmla="*/ 0 h 331"/>
                <a:gd name="T4" fmla="*/ 0 w 224"/>
                <a:gd name="T5" fmla="*/ 0 h 331"/>
                <a:gd name="T6" fmla="*/ 0 w 224"/>
                <a:gd name="T7" fmla="*/ 331 h 331"/>
                <a:gd name="T8" fmla="*/ 224 w 224"/>
                <a:gd name="T9" fmla="*/ 294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4" h="331">
                  <a:moveTo>
                    <a:pt x="224" y="294"/>
                  </a:moveTo>
                  <a:lnTo>
                    <a:pt x="224" y="0"/>
                  </a:lnTo>
                  <a:lnTo>
                    <a:pt x="0" y="0"/>
                  </a:lnTo>
                  <a:lnTo>
                    <a:pt x="0" y="331"/>
                  </a:lnTo>
                  <a:lnTo>
                    <a:pt x="224" y="294"/>
                  </a:lnTo>
                  <a:close/>
                </a:path>
              </a:pathLst>
            </a:custGeom>
            <a:solidFill>
              <a:srgbClr val="DDC0A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42"/>
            <p:cNvSpPr/>
            <p:nvPr/>
          </p:nvSpPr>
          <p:spPr bwMode="auto">
            <a:xfrm>
              <a:off x="5238750" y="487363"/>
              <a:ext cx="863600" cy="1646238"/>
            </a:xfrm>
            <a:custGeom>
              <a:avLst/>
              <a:gdLst>
                <a:gd name="T0" fmla="*/ 164 w 204"/>
                <a:gd name="T1" fmla="*/ 159 h 388"/>
                <a:gd name="T2" fmla="*/ 164 w 204"/>
                <a:gd name="T3" fmla="*/ 27 h 388"/>
                <a:gd name="T4" fmla="*/ 148 w 204"/>
                <a:gd name="T5" fmla="*/ 0 h 388"/>
                <a:gd name="T6" fmla="*/ 52 w 204"/>
                <a:gd name="T7" fmla="*/ 0 h 388"/>
                <a:gd name="T8" fmla="*/ 0 w 204"/>
                <a:gd name="T9" fmla="*/ 52 h 388"/>
                <a:gd name="T10" fmla="*/ 0 w 204"/>
                <a:gd name="T11" fmla="*/ 289 h 388"/>
                <a:gd name="T12" fmla="*/ 0 w 204"/>
                <a:gd name="T13" fmla="*/ 388 h 388"/>
                <a:gd name="T14" fmla="*/ 84 w 204"/>
                <a:gd name="T15" fmla="*/ 388 h 388"/>
                <a:gd name="T16" fmla="*/ 113 w 204"/>
                <a:gd name="T17" fmla="*/ 388 h 388"/>
                <a:gd name="T18" fmla="*/ 204 w 204"/>
                <a:gd name="T19" fmla="*/ 255 h 388"/>
                <a:gd name="T20" fmla="*/ 204 w 204"/>
                <a:gd name="T21" fmla="*/ 183 h 388"/>
                <a:gd name="T22" fmla="*/ 164 w 204"/>
                <a:gd name="T23" fmla="*/ 159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4" h="388">
                  <a:moveTo>
                    <a:pt x="164" y="159"/>
                  </a:moveTo>
                  <a:cubicBezTo>
                    <a:pt x="164" y="127"/>
                    <a:pt x="164" y="27"/>
                    <a:pt x="164" y="27"/>
                  </a:cubicBezTo>
                  <a:cubicBezTo>
                    <a:pt x="164" y="27"/>
                    <a:pt x="165" y="0"/>
                    <a:pt x="148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0"/>
                    <a:pt x="44" y="33"/>
                    <a:pt x="0" y="52"/>
                  </a:cubicBezTo>
                  <a:cubicBezTo>
                    <a:pt x="0" y="289"/>
                    <a:pt x="0" y="289"/>
                    <a:pt x="0" y="289"/>
                  </a:cubicBezTo>
                  <a:cubicBezTo>
                    <a:pt x="0" y="388"/>
                    <a:pt x="0" y="388"/>
                    <a:pt x="0" y="388"/>
                  </a:cubicBezTo>
                  <a:cubicBezTo>
                    <a:pt x="84" y="388"/>
                    <a:pt x="84" y="388"/>
                    <a:pt x="84" y="388"/>
                  </a:cubicBezTo>
                  <a:cubicBezTo>
                    <a:pt x="113" y="388"/>
                    <a:pt x="113" y="388"/>
                    <a:pt x="113" y="388"/>
                  </a:cubicBezTo>
                  <a:cubicBezTo>
                    <a:pt x="204" y="255"/>
                    <a:pt x="204" y="255"/>
                    <a:pt x="204" y="255"/>
                  </a:cubicBezTo>
                  <a:cubicBezTo>
                    <a:pt x="204" y="183"/>
                    <a:pt x="204" y="183"/>
                    <a:pt x="204" y="183"/>
                  </a:cubicBezTo>
                  <a:cubicBezTo>
                    <a:pt x="204" y="183"/>
                    <a:pt x="164" y="171"/>
                    <a:pt x="164" y="159"/>
                  </a:cubicBezTo>
                </a:path>
              </a:pathLst>
            </a:custGeom>
            <a:solidFill>
              <a:srgbClr val="F0D6C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43"/>
            <p:cNvSpPr/>
            <p:nvPr/>
          </p:nvSpPr>
          <p:spPr bwMode="auto">
            <a:xfrm>
              <a:off x="5238750" y="0"/>
              <a:ext cx="863600" cy="1263650"/>
            </a:xfrm>
            <a:custGeom>
              <a:avLst/>
              <a:gdLst>
                <a:gd name="T0" fmla="*/ 114 w 204"/>
                <a:gd name="T1" fmla="*/ 0 h 298"/>
                <a:gd name="T2" fmla="*/ 0 w 204"/>
                <a:gd name="T3" fmla="*/ 0 h 298"/>
                <a:gd name="T4" fmla="*/ 0 w 204"/>
                <a:gd name="T5" fmla="*/ 167 h 298"/>
                <a:gd name="T6" fmla="*/ 52 w 204"/>
                <a:gd name="T7" fmla="*/ 115 h 298"/>
                <a:gd name="T8" fmla="*/ 148 w 204"/>
                <a:gd name="T9" fmla="*/ 115 h 298"/>
                <a:gd name="T10" fmla="*/ 164 w 204"/>
                <a:gd name="T11" fmla="*/ 142 h 298"/>
                <a:gd name="T12" fmla="*/ 164 w 204"/>
                <a:gd name="T13" fmla="*/ 274 h 298"/>
                <a:gd name="T14" fmla="*/ 204 w 204"/>
                <a:gd name="T15" fmla="*/ 298 h 298"/>
                <a:gd name="T16" fmla="*/ 204 w 204"/>
                <a:gd name="T17" fmla="*/ 118 h 298"/>
                <a:gd name="T18" fmla="*/ 204 w 204"/>
                <a:gd name="T19" fmla="*/ 93 h 298"/>
                <a:gd name="T20" fmla="*/ 114 w 204"/>
                <a:gd name="T21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4" h="298">
                  <a:moveTo>
                    <a:pt x="114" y="0"/>
                  </a:moveTo>
                  <a:cubicBezTo>
                    <a:pt x="114" y="0"/>
                    <a:pt x="60" y="0"/>
                    <a:pt x="0" y="0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44" y="148"/>
                    <a:pt x="52" y="115"/>
                    <a:pt x="52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65" y="115"/>
                    <a:pt x="164" y="142"/>
                    <a:pt x="164" y="142"/>
                  </a:cubicBezTo>
                  <a:cubicBezTo>
                    <a:pt x="164" y="142"/>
                    <a:pt x="164" y="242"/>
                    <a:pt x="164" y="274"/>
                  </a:cubicBezTo>
                  <a:cubicBezTo>
                    <a:pt x="164" y="286"/>
                    <a:pt x="204" y="298"/>
                    <a:pt x="204" y="298"/>
                  </a:cubicBezTo>
                  <a:cubicBezTo>
                    <a:pt x="204" y="118"/>
                    <a:pt x="204" y="118"/>
                    <a:pt x="204" y="118"/>
                  </a:cubicBezTo>
                  <a:cubicBezTo>
                    <a:pt x="204" y="98"/>
                    <a:pt x="204" y="107"/>
                    <a:pt x="204" y="93"/>
                  </a:cubicBezTo>
                  <a:cubicBezTo>
                    <a:pt x="204" y="20"/>
                    <a:pt x="114" y="0"/>
                    <a:pt x="114" y="0"/>
                  </a:cubicBezTo>
                  <a:close/>
                </a:path>
              </a:pathLst>
            </a:custGeom>
            <a:solidFill>
              <a:srgbClr val="212D3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Rectangle 44"/>
            <p:cNvSpPr>
              <a:spLocks noChangeArrowheads="1"/>
            </p:cNvSpPr>
            <p:nvPr/>
          </p:nvSpPr>
          <p:spPr bwMode="auto">
            <a:xfrm>
              <a:off x="1" y="5849938"/>
              <a:ext cx="10425112" cy="322263"/>
            </a:xfrm>
            <a:prstGeom prst="rect">
              <a:avLst/>
            </a:prstGeom>
            <a:solidFill>
              <a:srgbClr val="C7B29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Rectangle 45"/>
            <p:cNvSpPr>
              <a:spLocks noChangeArrowheads="1"/>
            </p:cNvSpPr>
            <p:nvPr/>
          </p:nvSpPr>
          <p:spPr bwMode="auto">
            <a:xfrm>
              <a:off x="1" y="5849938"/>
              <a:ext cx="10425112" cy="322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Rectangle 46"/>
            <p:cNvSpPr>
              <a:spLocks noChangeArrowheads="1"/>
            </p:cNvSpPr>
            <p:nvPr/>
          </p:nvSpPr>
          <p:spPr bwMode="auto">
            <a:xfrm>
              <a:off x="1017588" y="6172200"/>
              <a:ext cx="8391525" cy="322263"/>
            </a:xfrm>
            <a:prstGeom prst="rect">
              <a:avLst/>
            </a:prstGeom>
            <a:solidFill>
              <a:srgbClr val="99867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Rectangle 47"/>
            <p:cNvSpPr>
              <a:spLocks noChangeArrowheads="1"/>
            </p:cNvSpPr>
            <p:nvPr/>
          </p:nvSpPr>
          <p:spPr bwMode="auto">
            <a:xfrm>
              <a:off x="1017588" y="6172200"/>
              <a:ext cx="8391525" cy="322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156" name="Picture 48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0125" y="6159500"/>
              <a:ext cx="8421687" cy="347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7" name="Freeform 49"/>
            <p:cNvSpPr/>
            <p:nvPr/>
          </p:nvSpPr>
          <p:spPr bwMode="auto">
            <a:xfrm>
              <a:off x="4640263" y="2171700"/>
              <a:ext cx="598487" cy="819150"/>
            </a:xfrm>
            <a:custGeom>
              <a:avLst/>
              <a:gdLst>
                <a:gd name="T0" fmla="*/ 131 w 377"/>
                <a:gd name="T1" fmla="*/ 0 h 516"/>
                <a:gd name="T2" fmla="*/ 0 w 377"/>
                <a:gd name="T3" fmla="*/ 72 h 516"/>
                <a:gd name="T4" fmla="*/ 254 w 377"/>
                <a:gd name="T5" fmla="*/ 516 h 516"/>
                <a:gd name="T6" fmla="*/ 377 w 377"/>
                <a:gd name="T7" fmla="*/ 307 h 516"/>
                <a:gd name="T8" fmla="*/ 131 w 377"/>
                <a:gd name="T9" fmla="*/ 0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7" h="516">
                  <a:moveTo>
                    <a:pt x="131" y="0"/>
                  </a:moveTo>
                  <a:lnTo>
                    <a:pt x="0" y="72"/>
                  </a:lnTo>
                  <a:lnTo>
                    <a:pt x="254" y="516"/>
                  </a:lnTo>
                  <a:lnTo>
                    <a:pt x="377" y="307"/>
                  </a:lnTo>
                  <a:lnTo>
                    <a:pt x="131" y="0"/>
                  </a:lnTo>
                  <a:close/>
                </a:path>
              </a:pathLst>
            </a:custGeom>
            <a:solidFill>
              <a:srgbClr val="F5FFF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50"/>
            <p:cNvSpPr/>
            <p:nvPr/>
          </p:nvSpPr>
          <p:spPr bwMode="auto">
            <a:xfrm>
              <a:off x="5238750" y="2171700"/>
              <a:ext cx="617537" cy="819150"/>
            </a:xfrm>
            <a:custGeom>
              <a:avLst/>
              <a:gdLst>
                <a:gd name="T0" fmla="*/ 235 w 389"/>
                <a:gd name="T1" fmla="*/ 0 h 516"/>
                <a:gd name="T2" fmla="*/ 389 w 389"/>
                <a:gd name="T3" fmla="*/ 136 h 516"/>
                <a:gd name="T4" fmla="*/ 112 w 389"/>
                <a:gd name="T5" fmla="*/ 516 h 516"/>
                <a:gd name="T6" fmla="*/ 0 w 389"/>
                <a:gd name="T7" fmla="*/ 307 h 516"/>
                <a:gd name="T8" fmla="*/ 235 w 389"/>
                <a:gd name="T9" fmla="*/ 0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9" h="516">
                  <a:moveTo>
                    <a:pt x="235" y="0"/>
                  </a:moveTo>
                  <a:lnTo>
                    <a:pt x="389" y="136"/>
                  </a:lnTo>
                  <a:lnTo>
                    <a:pt x="112" y="516"/>
                  </a:lnTo>
                  <a:lnTo>
                    <a:pt x="0" y="307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rgbClr val="F5FFF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51"/>
            <p:cNvSpPr/>
            <p:nvPr/>
          </p:nvSpPr>
          <p:spPr bwMode="auto">
            <a:xfrm>
              <a:off x="5000625" y="2659063"/>
              <a:ext cx="238125" cy="1425575"/>
            </a:xfrm>
            <a:custGeom>
              <a:avLst/>
              <a:gdLst>
                <a:gd name="T0" fmla="*/ 150 w 150"/>
                <a:gd name="T1" fmla="*/ 0 h 898"/>
                <a:gd name="T2" fmla="*/ 0 w 150"/>
                <a:gd name="T3" fmla="*/ 257 h 898"/>
                <a:gd name="T4" fmla="*/ 78 w 150"/>
                <a:gd name="T5" fmla="*/ 332 h 898"/>
                <a:gd name="T6" fmla="*/ 16 w 150"/>
                <a:gd name="T7" fmla="*/ 898 h 898"/>
                <a:gd name="T8" fmla="*/ 139 w 150"/>
                <a:gd name="T9" fmla="*/ 898 h 898"/>
                <a:gd name="T10" fmla="*/ 150 w 150"/>
                <a:gd name="T11" fmla="*/ 0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0" h="898">
                  <a:moveTo>
                    <a:pt x="150" y="0"/>
                  </a:moveTo>
                  <a:lnTo>
                    <a:pt x="0" y="257"/>
                  </a:lnTo>
                  <a:lnTo>
                    <a:pt x="78" y="332"/>
                  </a:lnTo>
                  <a:lnTo>
                    <a:pt x="16" y="898"/>
                  </a:lnTo>
                  <a:lnTo>
                    <a:pt x="139" y="898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rgbClr val="EE4A3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52"/>
            <p:cNvSpPr/>
            <p:nvPr/>
          </p:nvSpPr>
          <p:spPr bwMode="auto">
            <a:xfrm>
              <a:off x="5221288" y="2659063"/>
              <a:ext cx="241300" cy="1425575"/>
            </a:xfrm>
            <a:custGeom>
              <a:avLst/>
              <a:gdLst>
                <a:gd name="T0" fmla="*/ 11 w 152"/>
                <a:gd name="T1" fmla="*/ 0 h 898"/>
                <a:gd name="T2" fmla="*/ 152 w 152"/>
                <a:gd name="T3" fmla="*/ 254 h 898"/>
                <a:gd name="T4" fmla="*/ 61 w 152"/>
                <a:gd name="T5" fmla="*/ 332 h 898"/>
                <a:gd name="T6" fmla="*/ 123 w 152"/>
                <a:gd name="T7" fmla="*/ 898 h 898"/>
                <a:gd name="T8" fmla="*/ 0 w 152"/>
                <a:gd name="T9" fmla="*/ 898 h 898"/>
                <a:gd name="T10" fmla="*/ 11 w 152"/>
                <a:gd name="T11" fmla="*/ 0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" h="898">
                  <a:moveTo>
                    <a:pt x="11" y="0"/>
                  </a:moveTo>
                  <a:lnTo>
                    <a:pt x="152" y="254"/>
                  </a:lnTo>
                  <a:lnTo>
                    <a:pt x="61" y="332"/>
                  </a:lnTo>
                  <a:lnTo>
                    <a:pt x="123" y="898"/>
                  </a:lnTo>
                  <a:lnTo>
                    <a:pt x="0" y="898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E23A3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53"/>
            <p:cNvSpPr/>
            <p:nvPr/>
          </p:nvSpPr>
          <p:spPr bwMode="auto">
            <a:xfrm>
              <a:off x="3459163" y="3338513"/>
              <a:ext cx="1779587" cy="2408238"/>
            </a:xfrm>
            <a:custGeom>
              <a:avLst/>
              <a:gdLst>
                <a:gd name="T0" fmla="*/ 420 w 420"/>
                <a:gd name="T1" fmla="*/ 0 h 568"/>
                <a:gd name="T2" fmla="*/ 77 w 420"/>
                <a:gd name="T3" fmla="*/ 0 h 568"/>
                <a:gd name="T4" fmla="*/ 0 w 420"/>
                <a:gd name="T5" fmla="*/ 78 h 568"/>
                <a:gd name="T6" fmla="*/ 0 w 420"/>
                <a:gd name="T7" fmla="*/ 486 h 568"/>
                <a:gd name="T8" fmla="*/ 77 w 420"/>
                <a:gd name="T9" fmla="*/ 568 h 568"/>
                <a:gd name="T10" fmla="*/ 420 w 420"/>
                <a:gd name="T11" fmla="*/ 568 h 568"/>
                <a:gd name="T12" fmla="*/ 420 w 420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0" h="568">
                  <a:moveTo>
                    <a:pt x="420" y="0"/>
                  </a:moveTo>
                  <a:cubicBezTo>
                    <a:pt x="77" y="0"/>
                    <a:pt x="77" y="0"/>
                    <a:pt x="77" y="0"/>
                  </a:cubicBezTo>
                  <a:cubicBezTo>
                    <a:pt x="33" y="0"/>
                    <a:pt x="0" y="34"/>
                    <a:pt x="0" y="78"/>
                  </a:cubicBezTo>
                  <a:cubicBezTo>
                    <a:pt x="0" y="486"/>
                    <a:pt x="0" y="486"/>
                    <a:pt x="0" y="486"/>
                  </a:cubicBezTo>
                  <a:cubicBezTo>
                    <a:pt x="0" y="530"/>
                    <a:pt x="33" y="568"/>
                    <a:pt x="77" y="568"/>
                  </a:cubicBezTo>
                  <a:cubicBezTo>
                    <a:pt x="420" y="568"/>
                    <a:pt x="420" y="568"/>
                    <a:pt x="420" y="568"/>
                  </a:cubicBezTo>
                  <a:lnTo>
                    <a:pt x="4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54"/>
            <p:cNvSpPr/>
            <p:nvPr/>
          </p:nvSpPr>
          <p:spPr bwMode="auto">
            <a:xfrm>
              <a:off x="3471863" y="5746750"/>
              <a:ext cx="1766887" cy="103188"/>
            </a:xfrm>
            <a:custGeom>
              <a:avLst/>
              <a:gdLst>
                <a:gd name="T0" fmla="*/ 78 w 417"/>
                <a:gd name="T1" fmla="*/ 0 h 24"/>
                <a:gd name="T2" fmla="*/ 7 w 417"/>
                <a:gd name="T3" fmla="*/ 0 h 24"/>
                <a:gd name="T4" fmla="*/ 0 w 417"/>
                <a:gd name="T5" fmla="*/ 12 h 24"/>
                <a:gd name="T6" fmla="*/ 7 w 417"/>
                <a:gd name="T7" fmla="*/ 24 h 24"/>
                <a:gd name="T8" fmla="*/ 417 w 417"/>
                <a:gd name="T9" fmla="*/ 24 h 24"/>
                <a:gd name="T10" fmla="*/ 417 w 417"/>
                <a:gd name="T11" fmla="*/ 0 h 24"/>
                <a:gd name="T12" fmla="*/ 78 w 417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7" h="24">
                  <a:moveTo>
                    <a:pt x="7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2"/>
                  </a:cubicBezTo>
                  <a:cubicBezTo>
                    <a:pt x="0" y="19"/>
                    <a:pt x="3" y="24"/>
                    <a:pt x="7" y="24"/>
                  </a:cubicBezTo>
                  <a:cubicBezTo>
                    <a:pt x="417" y="24"/>
                    <a:pt x="417" y="24"/>
                    <a:pt x="417" y="24"/>
                  </a:cubicBezTo>
                  <a:cubicBezTo>
                    <a:pt x="417" y="0"/>
                    <a:pt x="417" y="0"/>
                    <a:pt x="417" y="0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55"/>
            <p:cNvSpPr/>
            <p:nvPr/>
          </p:nvSpPr>
          <p:spPr bwMode="auto">
            <a:xfrm>
              <a:off x="5238750" y="3338513"/>
              <a:ext cx="1779587" cy="2408238"/>
            </a:xfrm>
            <a:custGeom>
              <a:avLst/>
              <a:gdLst>
                <a:gd name="T0" fmla="*/ 335 w 420"/>
                <a:gd name="T1" fmla="*/ 568 h 568"/>
                <a:gd name="T2" fmla="*/ 420 w 420"/>
                <a:gd name="T3" fmla="*/ 486 h 568"/>
                <a:gd name="T4" fmla="*/ 420 w 420"/>
                <a:gd name="T5" fmla="*/ 78 h 568"/>
                <a:gd name="T6" fmla="*/ 335 w 420"/>
                <a:gd name="T7" fmla="*/ 0 h 568"/>
                <a:gd name="T8" fmla="*/ 0 w 420"/>
                <a:gd name="T9" fmla="*/ 0 h 568"/>
                <a:gd name="T10" fmla="*/ 0 w 420"/>
                <a:gd name="T11" fmla="*/ 568 h 568"/>
                <a:gd name="T12" fmla="*/ 335 w 420"/>
                <a:gd name="T13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0" h="568">
                  <a:moveTo>
                    <a:pt x="335" y="568"/>
                  </a:moveTo>
                  <a:cubicBezTo>
                    <a:pt x="378" y="568"/>
                    <a:pt x="420" y="530"/>
                    <a:pt x="420" y="486"/>
                  </a:cubicBezTo>
                  <a:cubicBezTo>
                    <a:pt x="420" y="78"/>
                    <a:pt x="420" y="78"/>
                    <a:pt x="420" y="78"/>
                  </a:cubicBezTo>
                  <a:cubicBezTo>
                    <a:pt x="420" y="34"/>
                    <a:pt x="378" y="0"/>
                    <a:pt x="3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8"/>
                    <a:pt x="0" y="568"/>
                    <a:pt x="0" y="568"/>
                  </a:cubicBezTo>
                  <a:lnTo>
                    <a:pt x="335" y="5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56"/>
            <p:cNvSpPr/>
            <p:nvPr/>
          </p:nvSpPr>
          <p:spPr bwMode="auto">
            <a:xfrm>
              <a:off x="5238750" y="3338513"/>
              <a:ext cx="1779587" cy="2408238"/>
            </a:xfrm>
            <a:custGeom>
              <a:avLst/>
              <a:gdLst>
                <a:gd name="T0" fmla="*/ 335 w 420"/>
                <a:gd name="T1" fmla="*/ 568 h 568"/>
                <a:gd name="T2" fmla="*/ 420 w 420"/>
                <a:gd name="T3" fmla="*/ 486 h 568"/>
                <a:gd name="T4" fmla="*/ 420 w 420"/>
                <a:gd name="T5" fmla="*/ 78 h 568"/>
                <a:gd name="T6" fmla="*/ 335 w 420"/>
                <a:gd name="T7" fmla="*/ 0 h 568"/>
                <a:gd name="T8" fmla="*/ 0 w 420"/>
                <a:gd name="T9" fmla="*/ 0 h 568"/>
                <a:gd name="T10" fmla="*/ 0 w 420"/>
                <a:gd name="T11" fmla="*/ 568 h 568"/>
                <a:gd name="T12" fmla="*/ 335 w 420"/>
                <a:gd name="T13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0" h="568">
                  <a:moveTo>
                    <a:pt x="335" y="568"/>
                  </a:moveTo>
                  <a:cubicBezTo>
                    <a:pt x="378" y="568"/>
                    <a:pt x="420" y="530"/>
                    <a:pt x="420" y="486"/>
                  </a:cubicBezTo>
                  <a:cubicBezTo>
                    <a:pt x="420" y="78"/>
                    <a:pt x="420" y="78"/>
                    <a:pt x="420" y="78"/>
                  </a:cubicBezTo>
                  <a:cubicBezTo>
                    <a:pt x="420" y="34"/>
                    <a:pt x="378" y="0"/>
                    <a:pt x="3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8"/>
                    <a:pt x="0" y="568"/>
                    <a:pt x="0" y="568"/>
                  </a:cubicBezTo>
                  <a:lnTo>
                    <a:pt x="335" y="568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57"/>
            <p:cNvSpPr/>
            <p:nvPr/>
          </p:nvSpPr>
          <p:spPr bwMode="auto">
            <a:xfrm>
              <a:off x="5238750" y="5746750"/>
              <a:ext cx="1733550" cy="103188"/>
            </a:xfrm>
            <a:custGeom>
              <a:avLst/>
              <a:gdLst>
                <a:gd name="T0" fmla="*/ 409 w 409"/>
                <a:gd name="T1" fmla="*/ 12 h 24"/>
                <a:gd name="T2" fmla="*/ 402 w 409"/>
                <a:gd name="T3" fmla="*/ 0 h 24"/>
                <a:gd name="T4" fmla="*/ 331 w 409"/>
                <a:gd name="T5" fmla="*/ 0 h 24"/>
                <a:gd name="T6" fmla="*/ 0 w 409"/>
                <a:gd name="T7" fmla="*/ 0 h 24"/>
                <a:gd name="T8" fmla="*/ 0 w 409"/>
                <a:gd name="T9" fmla="*/ 24 h 24"/>
                <a:gd name="T10" fmla="*/ 402 w 409"/>
                <a:gd name="T11" fmla="*/ 24 h 24"/>
                <a:gd name="T12" fmla="*/ 409 w 409"/>
                <a:gd name="T13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9" h="24">
                  <a:moveTo>
                    <a:pt x="409" y="12"/>
                  </a:moveTo>
                  <a:cubicBezTo>
                    <a:pt x="409" y="5"/>
                    <a:pt x="406" y="0"/>
                    <a:pt x="402" y="0"/>
                  </a:cubicBezTo>
                  <a:cubicBezTo>
                    <a:pt x="331" y="0"/>
                    <a:pt x="331" y="0"/>
                    <a:pt x="33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402" y="24"/>
                    <a:pt x="402" y="24"/>
                    <a:pt x="402" y="24"/>
                  </a:cubicBezTo>
                  <a:cubicBezTo>
                    <a:pt x="406" y="24"/>
                    <a:pt x="409" y="19"/>
                    <a:pt x="409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58"/>
            <p:cNvSpPr/>
            <p:nvPr/>
          </p:nvSpPr>
          <p:spPr bwMode="auto">
            <a:xfrm>
              <a:off x="5010150" y="4198938"/>
              <a:ext cx="228600" cy="471488"/>
            </a:xfrm>
            <a:custGeom>
              <a:avLst/>
              <a:gdLst>
                <a:gd name="T0" fmla="*/ 0 w 54"/>
                <a:gd name="T1" fmla="*/ 55 h 111"/>
                <a:gd name="T2" fmla="*/ 54 w 54"/>
                <a:gd name="T3" fmla="*/ 111 h 111"/>
                <a:gd name="T4" fmla="*/ 54 w 54"/>
                <a:gd name="T5" fmla="*/ 0 h 111"/>
                <a:gd name="T6" fmla="*/ 0 w 54"/>
                <a:gd name="T7" fmla="*/ 5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11">
                  <a:moveTo>
                    <a:pt x="0" y="55"/>
                  </a:moveTo>
                  <a:cubicBezTo>
                    <a:pt x="0" y="86"/>
                    <a:pt x="24" y="110"/>
                    <a:pt x="54" y="111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59"/>
            <p:cNvSpPr/>
            <p:nvPr/>
          </p:nvSpPr>
          <p:spPr bwMode="auto">
            <a:xfrm>
              <a:off x="5238750" y="4198938"/>
              <a:ext cx="241300" cy="471488"/>
            </a:xfrm>
            <a:custGeom>
              <a:avLst/>
              <a:gdLst>
                <a:gd name="T0" fmla="*/ 57 w 57"/>
                <a:gd name="T1" fmla="*/ 55 h 111"/>
                <a:gd name="T2" fmla="*/ 1 w 57"/>
                <a:gd name="T3" fmla="*/ 0 h 111"/>
                <a:gd name="T4" fmla="*/ 0 w 57"/>
                <a:gd name="T5" fmla="*/ 0 h 111"/>
                <a:gd name="T6" fmla="*/ 0 w 57"/>
                <a:gd name="T7" fmla="*/ 111 h 111"/>
                <a:gd name="T8" fmla="*/ 1 w 57"/>
                <a:gd name="T9" fmla="*/ 111 h 111"/>
                <a:gd name="T10" fmla="*/ 57 w 57"/>
                <a:gd name="T11" fmla="*/ 5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11">
                  <a:moveTo>
                    <a:pt x="57" y="55"/>
                  </a:moveTo>
                  <a:cubicBezTo>
                    <a:pt x="57" y="25"/>
                    <a:pt x="32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32" y="111"/>
                    <a:pt x="57" y="86"/>
                    <a:pt x="57" y="55"/>
                  </a:cubicBez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60"/>
            <p:cNvSpPr/>
            <p:nvPr/>
          </p:nvSpPr>
          <p:spPr bwMode="auto">
            <a:xfrm>
              <a:off x="4594225" y="1065213"/>
              <a:ext cx="576262" cy="304800"/>
            </a:xfrm>
            <a:custGeom>
              <a:avLst/>
              <a:gdLst>
                <a:gd name="T0" fmla="*/ 128 w 136"/>
                <a:gd name="T1" fmla="*/ 0 h 72"/>
                <a:gd name="T2" fmla="*/ 8 w 136"/>
                <a:gd name="T3" fmla="*/ 0 h 72"/>
                <a:gd name="T4" fmla="*/ 0 w 136"/>
                <a:gd name="T5" fmla="*/ 9 h 72"/>
                <a:gd name="T6" fmla="*/ 0 w 136"/>
                <a:gd name="T7" fmla="*/ 63 h 72"/>
                <a:gd name="T8" fmla="*/ 8 w 136"/>
                <a:gd name="T9" fmla="*/ 72 h 72"/>
                <a:gd name="T10" fmla="*/ 128 w 136"/>
                <a:gd name="T11" fmla="*/ 72 h 72"/>
                <a:gd name="T12" fmla="*/ 136 w 136"/>
                <a:gd name="T13" fmla="*/ 63 h 72"/>
                <a:gd name="T14" fmla="*/ 136 w 136"/>
                <a:gd name="T15" fmla="*/ 9 h 72"/>
                <a:gd name="T16" fmla="*/ 128 w 136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" h="72">
                  <a:moveTo>
                    <a:pt x="12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8"/>
                    <a:pt x="4" y="72"/>
                    <a:pt x="8" y="72"/>
                  </a:cubicBezTo>
                  <a:cubicBezTo>
                    <a:pt x="128" y="72"/>
                    <a:pt x="128" y="72"/>
                    <a:pt x="128" y="72"/>
                  </a:cubicBezTo>
                  <a:cubicBezTo>
                    <a:pt x="133" y="72"/>
                    <a:pt x="136" y="68"/>
                    <a:pt x="136" y="63"/>
                  </a:cubicBezTo>
                  <a:cubicBezTo>
                    <a:pt x="136" y="9"/>
                    <a:pt x="136" y="9"/>
                    <a:pt x="136" y="9"/>
                  </a:cubicBezTo>
                  <a:cubicBezTo>
                    <a:pt x="136" y="4"/>
                    <a:pt x="133" y="0"/>
                    <a:pt x="128" y="0"/>
                  </a:cubicBezTo>
                </a:path>
              </a:pathLst>
            </a:custGeom>
            <a:solidFill>
              <a:srgbClr val="FFF3E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61"/>
            <p:cNvSpPr/>
            <p:nvPr/>
          </p:nvSpPr>
          <p:spPr bwMode="auto">
            <a:xfrm>
              <a:off x="5305425" y="1065213"/>
              <a:ext cx="560387" cy="287338"/>
            </a:xfrm>
            <a:custGeom>
              <a:avLst/>
              <a:gdLst>
                <a:gd name="T0" fmla="*/ 124 w 132"/>
                <a:gd name="T1" fmla="*/ 0 h 68"/>
                <a:gd name="T2" fmla="*/ 8 w 132"/>
                <a:gd name="T3" fmla="*/ 0 h 68"/>
                <a:gd name="T4" fmla="*/ 0 w 132"/>
                <a:gd name="T5" fmla="*/ 9 h 68"/>
                <a:gd name="T6" fmla="*/ 0 w 132"/>
                <a:gd name="T7" fmla="*/ 59 h 68"/>
                <a:gd name="T8" fmla="*/ 8 w 132"/>
                <a:gd name="T9" fmla="*/ 68 h 68"/>
                <a:gd name="T10" fmla="*/ 124 w 132"/>
                <a:gd name="T11" fmla="*/ 68 h 68"/>
                <a:gd name="T12" fmla="*/ 132 w 132"/>
                <a:gd name="T13" fmla="*/ 59 h 68"/>
                <a:gd name="T14" fmla="*/ 132 w 132"/>
                <a:gd name="T15" fmla="*/ 9 h 68"/>
                <a:gd name="T16" fmla="*/ 124 w 132"/>
                <a:gd name="T1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68">
                  <a:moveTo>
                    <a:pt x="124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4"/>
                    <a:pt x="4" y="68"/>
                    <a:pt x="8" y="68"/>
                  </a:cubicBezTo>
                  <a:cubicBezTo>
                    <a:pt x="124" y="68"/>
                    <a:pt x="124" y="68"/>
                    <a:pt x="124" y="68"/>
                  </a:cubicBezTo>
                  <a:cubicBezTo>
                    <a:pt x="129" y="68"/>
                    <a:pt x="132" y="64"/>
                    <a:pt x="132" y="59"/>
                  </a:cubicBezTo>
                  <a:cubicBezTo>
                    <a:pt x="132" y="9"/>
                    <a:pt x="132" y="9"/>
                    <a:pt x="132" y="9"/>
                  </a:cubicBezTo>
                  <a:cubicBezTo>
                    <a:pt x="132" y="4"/>
                    <a:pt x="129" y="0"/>
                    <a:pt x="124" y="0"/>
                  </a:cubicBezTo>
                </a:path>
              </a:pathLst>
            </a:custGeom>
            <a:solidFill>
              <a:srgbClr val="F9EFE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62"/>
            <p:cNvSpPr>
              <a:spLocks noEditPoints="1"/>
            </p:cNvSpPr>
            <p:nvPr/>
          </p:nvSpPr>
          <p:spPr bwMode="auto">
            <a:xfrm>
              <a:off x="4576763" y="1047750"/>
              <a:ext cx="611187" cy="339725"/>
            </a:xfrm>
            <a:custGeom>
              <a:avLst/>
              <a:gdLst>
                <a:gd name="T0" fmla="*/ 132 w 144"/>
                <a:gd name="T1" fmla="*/ 0 h 80"/>
                <a:gd name="T2" fmla="*/ 12 w 144"/>
                <a:gd name="T3" fmla="*/ 0 h 80"/>
                <a:gd name="T4" fmla="*/ 0 w 144"/>
                <a:gd name="T5" fmla="*/ 13 h 80"/>
                <a:gd name="T6" fmla="*/ 0 w 144"/>
                <a:gd name="T7" fmla="*/ 15 h 80"/>
                <a:gd name="T8" fmla="*/ 0 w 144"/>
                <a:gd name="T9" fmla="*/ 67 h 80"/>
                <a:gd name="T10" fmla="*/ 0 w 144"/>
                <a:gd name="T11" fmla="*/ 69 h 80"/>
                <a:gd name="T12" fmla="*/ 10 w 144"/>
                <a:gd name="T13" fmla="*/ 80 h 80"/>
                <a:gd name="T14" fmla="*/ 12 w 144"/>
                <a:gd name="T15" fmla="*/ 80 h 80"/>
                <a:gd name="T16" fmla="*/ 130 w 144"/>
                <a:gd name="T17" fmla="*/ 80 h 80"/>
                <a:gd name="T18" fmla="*/ 132 w 144"/>
                <a:gd name="T19" fmla="*/ 80 h 80"/>
                <a:gd name="T20" fmla="*/ 144 w 144"/>
                <a:gd name="T21" fmla="*/ 67 h 80"/>
                <a:gd name="T22" fmla="*/ 144 w 144"/>
                <a:gd name="T23" fmla="*/ 13 h 80"/>
                <a:gd name="T24" fmla="*/ 132 w 144"/>
                <a:gd name="T25" fmla="*/ 0 h 80"/>
                <a:gd name="T26" fmla="*/ 132 w 144"/>
                <a:gd name="T27" fmla="*/ 72 h 80"/>
                <a:gd name="T28" fmla="*/ 12 w 144"/>
                <a:gd name="T29" fmla="*/ 72 h 80"/>
                <a:gd name="T30" fmla="*/ 8 w 144"/>
                <a:gd name="T31" fmla="*/ 67 h 80"/>
                <a:gd name="T32" fmla="*/ 8 w 144"/>
                <a:gd name="T33" fmla="*/ 13 h 80"/>
                <a:gd name="T34" fmla="*/ 12 w 144"/>
                <a:gd name="T35" fmla="*/ 8 h 80"/>
                <a:gd name="T36" fmla="*/ 130 w 144"/>
                <a:gd name="T37" fmla="*/ 8 h 80"/>
                <a:gd name="T38" fmla="*/ 136 w 144"/>
                <a:gd name="T39" fmla="*/ 15 h 80"/>
                <a:gd name="T40" fmla="*/ 136 w 144"/>
                <a:gd name="T41" fmla="*/ 67 h 80"/>
                <a:gd name="T42" fmla="*/ 132 w 144"/>
                <a:gd name="T43" fmla="*/ 7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" h="80">
                  <a:moveTo>
                    <a:pt x="13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5"/>
                    <a:pt x="5" y="80"/>
                    <a:pt x="10" y="80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30" y="80"/>
                    <a:pt x="130" y="80"/>
                    <a:pt x="130" y="80"/>
                  </a:cubicBezTo>
                  <a:cubicBezTo>
                    <a:pt x="132" y="80"/>
                    <a:pt x="132" y="80"/>
                    <a:pt x="132" y="80"/>
                  </a:cubicBezTo>
                  <a:cubicBezTo>
                    <a:pt x="139" y="80"/>
                    <a:pt x="144" y="74"/>
                    <a:pt x="144" y="67"/>
                  </a:cubicBezTo>
                  <a:cubicBezTo>
                    <a:pt x="144" y="13"/>
                    <a:pt x="144" y="13"/>
                    <a:pt x="144" y="13"/>
                  </a:cubicBezTo>
                  <a:cubicBezTo>
                    <a:pt x="144" y="6"/>
                    <a:pt x="139" y="0"/>
                    <a:pt x="132" y="0"/>
                  </a:cubicBezTo>
                  <a:close/>
                  <a:moveTo>
                    <a:pt x="132" y="72"/>
                  </a:moveTo>
                  <a:cubicBezTo>
                    <a:pt x="12" y="72"/>
                    <a:pt x="12" y="72"/>
                    <a:pt x="12" y="72"/>
                  </a:cubicBezTo>
                  <a:cubicBezTo>
                    <a:pt x="10" y="72"/>
                    <a:pt x="8" y="69"/>
                    <a:pt x="8" y="67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30" y="8"/>
                    <a:pt x="130" y="8"/>
                    <a:pt x="130" y="8"/>
                  </a:cubicBezTo>
                  <a:cubicBezTo>
                    <a:pt x="134" y="8"/>
                    <a:pt x="136" y="11"/>
                    <a:pt x="136" y="15"/>
                  </a:cubicBezTo>
                  <a:cubicBezTo>
                    <a:pt x="136" y="67"/>
                    <a:pt x="136" y="67"/>
                    <a:pt x="136" y="67"/>
                  </a:cubicBezTo>
                  <a:cubicBezTo>
                    <a:pt x="136" y="69"/>
                    <a:pt x="134" y="72"/>
                    <a:pt x="132" y="72"/>
                  </a:cubicBez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63"/>
            <p:cNvSpPr>
              <a:spLocks noEditPoints="1"/>
            </p:cNvSpPr>
            <p:nvPr/>
          </p:nvSpPr>
          <p:spPr bwMode="auto">
            <a:xfrm>
              <a:off x="5272088" y="1047750"/>
              <a:ext cx="609600" cy="339725"/>
            </a:xfrm>
            <a:custGeom>
              <a:avLst/>
              <a:gdLst>
                <a:gd name="T0" fmla="*/ 132 w 144"/>
                <a:gd name="T1" fmla="*/ 0 h 80"/>
                <a:gd name="T2" fmla="*/ 12 w 144"/>
                <a:gd name="T3" fmla="*/ 0 h 80"/>
                <a:gd name="T4" fmla="*/ 0 w 144"/>
                <a:gd name="T5" fmla="*/ 13 h 80"/>
                <a:gd name="T6" fmla="*/ 0 w 144"/>
                <a:gd name="T7" fmla="*/ 15 h 80"/>
                <a:gd name="T8" fmla="*/ 0 w 144"/>
                <a:gd name="T9" fmla="*/ 67 h 80"/>
                <a:gd name="T10" fmla="*/ 0 w 144"/>
                <a:gd name="T11" fmla="*/ 69 h 80"/>
                <a:gd name="T12" fmla="*/ 10 w 144"/>
                <a:gd name="T13" fmla="*/ 80 h 80"/>
                <a:gd name="T14" fmla="*/ 12 w 144"/>
                <a:gd name="T15" fmla="*/ 80 h 80"/>
                <a:gd name="T16" fmla="*/ 130 w 144"/>
                <a:gd name="T17" fmla="*/ 80 h 80"/>
                <a:gd name="T18" fmla="*/ 132 w 144"/>
                <a:gd name="T19" fmla="*/ 80 h 80"/>
                <a:gd name="T20" fmla="*/ 144 w 144"/>
                <a:gd name="T21" fmla="*/ 67 h 80"/>
                <a:gd name="T22" fmla="*/ 144 w 144"/>
                <a:gd name="T23" fmla="*/ 13 h 80"/>
                <a:gd name="T24" fmla="*/ 132 w 144"/>
                <a:gd name="T25" fmla="*/ 0 h 80"/>
                <a:gd name="T26" fmla="*/ 132 w 144"/>
                <a:gd name="T27" fmla="*/ 72 h 80"/>
                <a:gd name="T28" fmla="*/ 12 w 144"/>
                <a:gd name="T29" fmla="*/ 72 h 80"/>
                <a:gd name="T30" fmla="*/ 8 w 144"/>
                <a:gd name="T31" fmla="*/ 67 h 80"/>
                <a:gd name="T32" fmla="*/ 8 w 144"/>
                <a:gd name="T33" fmla="*/ 13 h 80"/>
                <a:gd name="T34" fmla="*/ 12 w 144"/>
                <a:gd name="T35" fmla="*/ 8 h 80"/>
                <a:gd name="T36" fmla="*/ 130 w 144"/>
                <a:gd name="T37" fmla="*/ 8 h 80"/>
                <a:gd name="T38" fmla="*/ 136 w 144"/>
                <a:gd name="T39" fmla="*/ 15 h 80"/>
                <a:gd name="T40" fmla="*/ 136 w 144"/>
                <a:gd name="T41" fmla="*/ 67 h 80"/>
                <a:gd name="T42" fmla="*/ 132 w 144"/>
                <a:gd name="T43" fmla="*/ 7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" h="80">
                  <a:moveTo>
                    <a:pt x="13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5"/>
                    <a:pt x="5" y="80"/>
                    <a:pt x="10" y="80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30" y="80"/>
                    <a:pt x="130" y="80"/>
                    <a:pt x="130" y="80"/>
                  </a:cubicBezTo>
                  <a:cubicBezTo>
                    <a:pt x="132" y="80"/>
                    <a:pt x="132" y="80"/>
                    <a:pt x="132" y="80"/>
                  </a:cubicBezTo>
                  <a:cubicBezTo>
                    <a:pt x="139" y="80"/>
                    <a:pt x="144" y="74"/>
                    <a:pt x="144" y="67"/>
                  </a:cubicBezTo>
                  <a:cubicBezTo>
                    <a:pt x="144" y="13"/>
                    <a:pt x="144" y="13"/>
                    <a:pt x="144" y="13"/>
                  </a:cubicBezTo>
                  <a:cubicBezTo>
                    <a:pt x="144" y="6"/>
                    <a:pt x="139" y="0"/>
                    <a:pt x="132" y="0"/>
                  </a:cubicBezTo>
                  <a:close/>
                  <a:moveTo>
                    <a:pt x="132" y="72"/>
                  </a:moveTo>
                  <a:cubicBezTo>
                    <a:pt x="12" y="72"/>
                    <a:pt x="12" y="72"/>
                    <a:pt x="12" y="72"/>
                  </a:cubicBezTo>
                  <a:cubicBezTo>
                    <a:pt x="10" y="72"/>
                    <a:pt x="8" y="69"/>
                    <a:pt x="8" y="67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30" y="8"/>
                    <a:pt x="130" y="8"/>
                    <a:pt x="130" y="8"/>
                  </a:cubicBezTo>
                  <a:cubicBezTo>
                    <a:pt x="134" y="8"/>
                    <a:pt x="136" y="11"/>
                    <a:pt x="136" y="15"/>
                  </a:cubicBezTo>
                  <a:cubicBezTo>
                    <a:pt x="136" y="67"/>
                    <a:pt x="136" y="67"/>
                    <a:pt x="136" y="67"/>
                  </a:cubicBezTo>
                  <a:cubicBezTo>
                    <a:pt x="136" y="69"/>
                    <a:pt x="134" y="72"/>
                    <a:pt x="132" y="72"/>
                  </a:cubicBez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64"/>
            <p:cNvSpPr/>
            <p:nvPr/>
          </p:nvSpPr>
          <p:spPr bwMode="auto">
            <a:xfrm>
              <a:off x="4373563" y="1182688"/>
              <a:ext cx="238125" cy="50800"/>
            </a:xfrm>
            <a:custGeom>
              <a:avLst/>
              <a:gdLst>
                <a:gd name="T0" fmla="*/ 56 w 56"/>
                <a:gd name="T1" fmla="*/ 7 h 12"/>
                <a:gd name="T2" fmla="*/ 53 w 56"/>
                <a:gd name="T3" fmla="*/ 12 h 12"/>
                <a:gd name="T4" fmla="*/ 4 w 56"/>
                <a:gd name="T5" fmla="*/ 12 h 12"/>
                <a:gd name="T6" fmla="*/ 0 w 56"/>
                <a:gd name="T7" fmla="*/ 7 h 12"/>
                <a:gd name="T8" fmla="*/ 0 w 56"/>
                <a:gd name="T9" fmla="*/ 5 h 12"/>
                <a:gd name="T10" fmla="*/ 4 w 56"/>
                <a:gd name="T11" fmla="*/ 0 h 12"/>
                <a:gd name="T12" fmla="*/ 53 w 56"/>
                <a:gd name="T13" fmla="*/ 0 h 12"/>
                <a:gd name="T14" fmla="*/ 56 w 56"/>
                <a:gd name="T15" fmla="*/ 5 h 12"/>
                <a:gd name="T16" fmla="*/ 56 w 56"/>
                <a:gd name="T1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2">
                  <a:moveTo>
                    <a:pt x="56" y="7"/>
                  </a:moveTo>
                  <a:cubicBezTo>
                    <a:pt x="56" y="10"/>
                    <a:pt x="55" y="12"/>
                    <a:pt x="5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" y="12"/>
                    <a:pt x="0" y="10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5" y="0"/>
                    <a:pt x="56" y="2"/>
                    <a:pt x="56" y="5"/>
                  </a:cubicBezTo>
                  <a:lnTo>
                    <a:pt x="56" y="7"/>
                  </a:ln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65"/>
            <p:cNvSpPr/>
            <p:nvPr/>
          </p:nvSpPr>
          <p:spPr bwMode="auto">
            <a:xfrm>
              <a:off x="5865813" y="1182688"/>
              <a:ext cx="236537" cy="50800"/>
            </a:xfrm>
            <a:custGeom>
              <a:avLst/>
              <a:gdLst>
                <a:gd name="T0" fmla="*/ 56 w 56"/>
                <a:gd name="T1" fmla="*/ 7 h 12"/>
                <a:gd name="T2" fmla="*/ 53 w 56"/>
                <a:gd name="T3" fmla="*/ 12 h 12"/>
                <a:gd name="T4" fmla="*/ 4 w 56"/>
                <a:gd name="T5" fmla="*/ 12 h 12"/>
                <a:gd name="T6" fmla="*/ 0 w 56"/>
                <a:gd name="T7" fmla="*/ 7 h 12"/>
                <a:gd name="T8" fmla="*/ 0 w 56"/>
                <a:gd name="T9" fmla="*/ 5 h 12"/>
                <a:gd name="T10" fmla="*/ 4 w 56"/>
                <a:gd name="T11" fmla="*/ 0 h 12"/>
                <a:gd name="T12" fmla="*/ 53 w 56"/>
                <a:gd name="T13" fmla="*/ 0 h 12"/>
                <a:gd name="T14" fmla="*/ 56 w 56"/>
                <a:gd name="T15" fmla="*/ 5 h 12"/>
                <a:gd name="T16" fmla="*/ 56 w 56"/>
                <a:gd name="T1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2">
                  <a:moveTo>
                    <a:pt x="56" y="7"/>
                  </a:moveTo>
                  <a:cubicBezTo>
                    <a:pt x="56" y="10"/>
                    <a:pt x="55" y="12"/>
                    <a:pt x="5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" y="12"/>
                    <a:pt x="0" y="10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5" y="0"/>
                    <a:pt x="56" y="2"/>
                    <a:pt x="56" y="5"/>
                  </a:cubicBezTo>
                  <a:lnTo>
                    <a:pt x="56" y="7"/>
                  </a:ln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66"/>
            <p:cNvSpPr/>
            <p:nvPr/>
          </p:nvSpPr>
          <p:spPr bwMode="auto">
            <a:xfrm>
              <a:off x="5170488" y="1182688"/>
              <a:ext cx="134937" cy="50800"/>
            </a:xfrm>
            <a:custGeom>
              <a:avLst/>
              <a:gdLst>
                <a:gd name="T0" fmla="*/ 32 w 32"/>
                <a:gd name="T1" fmla="*/ 7 h 12"/>
                <a:gd name="T2" fmla="*/ 30 w 32"/>
                <a:gd name="T3" fmla="*/ 12 h 12"/>
                <a:gd name="T4" fmla="*/ 2 w 32"/>
                <a:gd name="T5" fmla="*/ 12 h 12"/>
                <a:gd name="T6" fmla="*/ 0 w 32"/>
                <a:gd name="T7" fmla="*/ 7 h 12"/>
                <a:gd name="T8" fmla="*/ 0 w 32"/>
                <a:gd name="T9" fmla="*/ 5 h 12"/>
                <a:gd name="T10" fmla="*/ 2 w 32"/>
                <a:gd name="T11" fmla="*/ 0 h 12"/>
                <a:gd name="T12" fmla="*/ 30 w 32"/>
                <a:gd name="T13" fmla="*/ 0 h 12"/>
                <a:gd name="T14" fmla="*/ 32 w 32"/>
                <a:gd name="T15" fmla="*/ 5 h 12"/>
                <a:gd name="T16" fmla="*/ 32 w 32"/>
                <a:gd name="T1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12">
                  <a:moveTo>
                    <a:pt x="32" y="7"/>
                  </a:moveTo>
                  <a:cubicBezTo>
                    <a:pt x="32" y="10"/>
                    <a:pt x="31" y="12"/>
                    <a:pt x="30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0" y="10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0"/>
                    <a:pt x="2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1" y="0"/>
                    <a:pt x="32" y="2"/>
                    <a:pt x="32" y="5"/>
                  </a:cubicBezTo>
                  <a:lnTo>
                    <a:pt x="32" y="7"/>
                  </a:ln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上凸带形 1"/>
          <p:cNvSpPr/>
          <p:nvPr/>
        </p:nvSpPr>
        <p:spPr>
          <a:xfrm>
            <a:off x="3281421" y="282521"/>
            <a:ext cx="6190125" cy="1505336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FFC000"/>
          </a:solidFill>
          <a:ln>
            <a:solidFill>
              <a:srgbClr val="3185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004837" y="389459"/>
            <a:ext cx="471608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任务二</a:t>
            </a:r>
            <a:endParaRPr lang="en-US" altLang="zh-CN" sz="32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老年人的临终关怀</a:t>
            </a:r>
          </a:p>
        </p:txBody>
      </p:sp>
      <p:cxnSp>
        <p:nvCxnSpPr>
          <p:cNvPr id="5" name="直接连接符 4"/>
          <p:cNvCxnSpPr>
            <a:stCxn id="8" idx="3"/>
            <a:endCxn id="17" idx="2"/>
          </p:cNvCxnSpPr>
          <p:nvPr/>
        </p:nvCxnSpPr>
        <p:spPr>
          <a:xfrm>
            <a:off x="1646643" y="3974048"/>
            <a:ext cx="2563488" cy="39628"/>
          </a:xfrm>
          <a:prstGeom prst="line">
            <a:avLst/>
          </a:prstGeom>
          <a:ln w="12700">
            <a:solidFill>
              <a:srgbClr val="31859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/>
        </p:nvGrpSpPr>
        <p:grpSpPr>
          <a:xfrm>
            <a:off x="586257" y="3345546"/>
            <a:ext cx="1192193" cy="1192193"/>
            <a:chOff x="-1620456" y="1967696"/>
            <a:chExt cx="1192193" cy="1192193"/>
          </a:xfrm>
          <a:solidFill>
            <a:srgbClr val="FF0000"/>
          </a:solidFill>
        </p:grpSpPr>
        <p:sp>
          <p:nvSpPr>
            <p:cNvPr id="7" name="三十二角星 6"/>
            <p:cNvSpPr/>
            <p:nvPr/>
          </p:nvSpPr>
          <p:spPr>
            <a:xfrm>
              <a:off x="-1620456" y="1967696"/>
              <a:ext cx="1192193" cy="1192193"/>
            </a:xfrm>
            <a:prstGeom prst="star32">
              <a:avLst>
                <a:gd name="adj" fmla="val 4526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-1522071" y="2066081"/>
              <a:ext cx="995422" cy="995422"/>
            </a:xfrm>
            <a:prstGeom prst="ellipse">
              <a:avLst/>
            </a:prstGeom>
            <a:grpFill/>
            <a:ln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-1451610" y="2354580"/>
              <a:ext cx="891540" cy="48323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壹 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210131" y="3236987"/>
            <a:ext cx="1570605" cy="1553377"/>
            <a:chOff x="2783709" y="3176665"/>
            <a:chExt cx="995422" cy="995422"/>
          </a:xfrm>
        </p:grpSpPr>
        <p:sp>
          <p:nvSpPr>
            <p:cNvPr id="17" name="椭圆 16"/>
            <p:cNvSpPr/>
            <p:nvPr/>
          </p:nvSpPr>
          <p:spPr>
            <a:xfrm>
              <a:off x="2783709" y="3176665"/>
              <a:ext cx="995422" cy="995422"/>
            </a:xfrm>
            <a:prstGeom prst="ellipse">
              <a:avLst/>
            </a:prstGeom>
            <a:solidFill>
              <a:srgbClr val="7030A0"/>
            </a:solidFill>
            <a:ln w="3810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802271" y="3517638"/>
              <a:ext cx="8915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贰</a:t>
              </a:r>
              <a:endPara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4" name="矩形 33"/>
          <p:cNvSpPr/>
          <p:nvPr/>
        </p:nvSpPr>
        <p:spPr>
          <a:xfrm>
            <a:off x="3507212" y="2419463"/>
            <a:ext cx="30572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31859C"/>
                </a:solidFill>
                <a:latin typeface="微软雅黑" pitchFamily="34" charset="-122"/>
                <a:ea typeface="微软雅黑" pitchFamily="34" charset="-122"/>
              </a:rPr>
              <a:t>老年人的临终关怀</a:t>
            </a:r>
            <a:endParaRPr lang="zh-CN" altLang="en-US" sz="2800" b="1" dirty="0">
              <a:solidFill>
                <a:srgbClr val="31859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92584" y="4772883"/>
            <a:ext cx="108609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认识临终关怀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7" y="306028"/>
            <a:ext cx="4269842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认识临终关怀</a:t>
            </a: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2366793" y="1261352"/>
            <a:ext cx="3051368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临终关怀定义</a:t>
            </a:r>
          </a:p>
        </p:txBody>
      </p:sp>
      <p:sp>
        <p:nvSpPr>
          <p:cNvPr id="9" name="MH_Text_1"/>
          <p:cNvSpPr/>
          <p:nvPr>
            <p:custDataLst>
              <p:tags r:id="rId4"/>
            </p:custDataLst>
          </p:nvPr>
        </p:nvSpPr>
        <p:spPr>
          <a:xfrm>
            <a:off x="1705604" y="1860939"/>
            <a:ext cx="7342862" cy="3366154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临终关怀就是向各种疾病晚期，治疗不再奏效，没有任何治愈希望的患者及患者家属提供的</a:t>
            </a:r>
            <a:r>
              <a:rPr lang="zh-CN" altLang="en-US" sz="280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积极性、全面性的照护</a:t>
            </a:r>
            <a:r>
              <a:rPr lang="zh-CN" alt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，是指个体由病危状态走向生命结束之前的</a:t>
            </a:r>
            <a:r>
              <a:rPr lang="zh-CN" altLang="en-US" sz="280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医疗和照护服务</a:t>
            </a:r>
            <a:r>
              <a:rPr lang="zh-CN" alt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的总称。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7" y="306028"/>
            <a:ext cx="4269842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认识临终关怀</a:t>
            </a: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2366793" y="1261352"/>
            <a:ext cx="3051368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临终关怀学定义</a:t>
            </a:r>
          </a:p>
        </p:txBody>
      </p:sp>
      <p:sp>
        <p:nvSpPr>
          <p:cNvPr id="9" name="MH_Text_1"/>
          <p:cNvSpPr/>
          <p:nvPr>
            <p:custDataLst>
              <p:tags r:id="rId4"/>
            </p:custDataLst>
          </p:nvPr>
        </p:nvSpPr>
        <p:spPr>
          <a:xfrm>
            <a:off x="1705604" y="1860939"/>
            <a:ext cx="7342862" cy="2915777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临终关怀学是社会学中一门独立性的应用学科，它以社会学与自然科学为基础，以临终患者及其家属的主要研究对象，旨在对他们的生理、病理、心理和伦理特征及社会实践规律进行探索。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7" y="306028"/>
            <a:ext cx="4269842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认识临终关怀</a:t>
            </a: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2366793" y="1261352"/>
            <a:ext cx="4347906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临终关怀的目的和意义</a:t>
            </a:r>
          </a:p>
        </p:txBody>
      </p:sp>
      <p:grpSp>
        <p:nvGrpSpPr>
          <p:cNvPr id="16385" name="Group 1"/>
          <p:cNvGrpSpPr>
            <a:grpSpLocks/>
          </p:cNvGrpSpPr>
          <p:nvPr/>
        </p:nvGrpSpPr>
        <p:grpSpPr bwMode="auto">
          <a:xfrm>
            <a:off x="1866250" y="2011860"/>
            <a:ext cx="8164854" cy="3802086"/>
            <a:chOff x="2286" y="4817"/>
            <a:chExt cx="7749" cy="3943"/>
          </a:xfrm>
        </p:grpSpPr>
        <p:grpSp>
          <p:nvGrpSpPr>
            <p:cNvPr id="16386" name="组合 15371"/>
            <p:cNvGrpSpPr>
              <a:grpSpLocks/>
            </p:cNvGrpSpPr>
            <p:nvPr/>
          </p:nvGrpSpPr>
          <p:grpSpPr bwMode="auto">
            <a:xfrm>
              <a:off x="2286" y="4817"/>
              <a:ext cx="7749" cy="3943"/>
              <a:chOff x="6908" y="42417"/>
              <a:chExt cx="8030" cy="3292"/>
            </a:xfrm>
          </p:grpSpPr>
          <p:sp>
            <p:nvSpPr>
              <p:cNvPr id="15372" name="矩形 84"/>
              <p:cNvSpPr>
                <a:spLocks noChangeArrowheads="1"/>
              </p:cNvSpPr>
              <p:nvPr/>
            </p:nvSpPr>
            <p:spPr bwMode="auto">
              <a:xfrm>
                <a:off x="6908" y="42609"/>
                <a:ext cx="768" cy="3027"/>
              </a:xfrm>
              <a:prstGeom prst="rect">
                <a:avLst/>
              </a:prstGeom>
              <a:solidFill>
                <a:srgbClr val="D9D9D9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96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en-US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宋体" pitchFamily="2" charset="-122"/>
                    <a:cs typeface="宋体" pitchFamily="2" charset="-122"/>
                  </a:rPr>
                  <a:t>临终关怀的目的意义</a:t>
                </a:r>
                <a:endParaRPr kumimoji="0" lang="zh-CN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endParaRPr>
              </a:p>
            </p:txBody>
          </p:sp>
          <p:sp>
            <p:nvSpPr>
              <p:cNvPr id="15373" name="矩形 89"/>
              <p:cNvSpPr>
                <a:spLocks noChangeArrowheads="1"/>
              </p:cNvSpPr>
              <p:nvPr/>
            </p:nvSpPr>
            <p:spPr bwMode="auto">
              <a:xfrm>
                <a:off x="8572" y="43043"/>
                <a:ext cx="6354" cy="592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en-US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  <a:cs typeface="宋体" pitchFamily="2" charset="-122"/>
                  </a:rPr>
                  <a:t>满足临终患者心灵的需要，减轻疼痛、促进舒适</a:t>
                </a:r>
                <a:endParaRPr kumimoji="0" lang="zh-CN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endParaRPr>
              </a:p>
            </p:txBody>
          </p:sp>
          <p:sp>
            <p:nvSpPr>
              <p:cNvPr id="15374" name="矩形 92"/>
              <p:cNvSpPr>
                <a:spLocks noChangeArrowheads="1"/>
              </p:cNvSpPr>
              <p:nvPr/>
            </p:nvSpPr>
            <p:spPr bwMode="auto">
              <a:xfrm>
                <a:off x="8570" y="42417"/>
                <a:ext cx="6352" cy="524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en-US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宋体" pitchFamily="2" charset="-122"/>
                    <a:cs typeface="宋体" pitchFamily="2" charset="-122"/>
                  </a:rPr>
                  <a:t>满足临终患者的基本生理需要</a:t>
                </a:r>
                <a:endParaRPr kumimoji="0" lang="zh-CN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endParaRPr>
              </a:p>
            </p:txBody>
          </p:sp>
          <p:grpSp>
            <p:nvGrpSpPr>
              <p:cNvPr id="15375" name="组合 96"/>
              <p:cNvGrpSpPr>
                <a:grpSpLocks/>
              </p:cNvGrpSpPr>
              <p:nvPr/>
            </p:nvGrpSpPr>
            <p:grpSpPr bwMode="auto">
              <a:xfrm>
                <a:off x="8573" y="43719"/>
                <a:ext cx="6365" cy="1990"/>
                <a:chOff x="2132" y="-3826"/>
                <a:chExt cx="25100" cy="12631"/>
              </a:xfrm>
            </p:grpSpPr>
            <p:sp>
              <p:nvSpPr>
                <p:cNvPr id="15376" name="矩形 95"/>
                <p:cNvSpPr>
                  <a:spLocks noChangeArrowheads="1"/>
                </p:cNvSpPr>
                <p:nvPr/>
              </p:nvSpPr>
              <p:spPr bwMode="auto">
                <a:xfrm>
                  <a:off x="2132" y="-3826"/>
                  <a:ext cx="25051" cy="3273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just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en-US" sz="24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ea typeface="宋体" pitchFamily="2" charset="-122"/>
                      <a:cs typeface="宋体" pitchFamily="2" charset="-122"/>
                    </a:rPr>
                    <a:t>满足临终患者姑息治疗和临终护理的需要</a:t>
                  </a:r>
                  <a:endParaRPr kumimoji="0" lang="zh-CN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宋体" pitchFamily="2" charset="-122"/>
                    <a:cs typeface="宋体" pitchFamily="2" charset="-122"/>
                  </a:endParaRPr>
                </a:p>
              </p:txBody>
            </p:sp>
            <p:sp>
              <p:nvSpPr>
                <p:cNvPr id="15377" name="矩形 95"/>
                <p:cNvSpPr>
                  <a:spLocks noChangeArrowheads="1"/>
                </p:cNvSpPr>
                <p:nvPr/>
              </p:nvSpPr>
              <p:spPr bwMode="auto">
                <a:xfrm>
                  <a:off x="2176" y="-1"/>
                  <a:ext cx="25051" cy="5061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just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en-US" sz="24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ea typeface="宋体" pitchFamily="2" charset="-122"/>
                      <a:cs typeface="宋体" pitchFamily="2" charset="-122"/>
                    </a:rPr>
                    <a:t>认识临终关怀的价值，树立正确的生死观（死亡教育，临终关怀宣传工作</a:t>
                  </a:r>
                  <a:r>
                    <a:rPr kumimoji="0" lang="zh-CN" altLang="en-US" sz="10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ea typeface="宋体" pitchFamily="2" charset="-122"/>
                      <a:cs typeface="宋体" pitchFamily="2" charset="-122"/>
                    </a:rPr>
                    <a:t>。）</a:t>
                  </a:r>
                  <a:endParaRPr kumimoji="0" lang="zh-CN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宋体" pitchFamily="2" charset="-122"/>
                    <a:cs typeface="宋体" pitchFamily="2" charset="-122"/>
                  </a:endParaRPr>
                </a:p>
              </p:txBody>
            </p:sp>
            <p:sp>
              <p:nvSpPr>
                <p:cNvPr id="15378" name="矩形 95"/>
                <p:cNvSpPr>
                  <a:spLocks noChangeArrowheads="1"/>
                </p:cNvSpPr>
                <p:nvPr/>
              </p:nvSpPr>
              <p:spPr bwMode="auto">
                <a:xfrm>
                  <a:off x="2181" y="5532"/>
                  <a:ext cx="25051" cy="3273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just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zh-CN" altLang="en-US" sz="24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ea typeface="宋体" pitchFamily="2" charset="-122"/>
                      <a:cs typeface="宋体" pitchFamily="2" charset="-122"/>
                    </a:rPr>
                    <a:t>培养良好护士职业道德和职业情感</a:t>
                  </a:r>
                  <a:endParaRPr kumimoji="0" lang="zh-CN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宋体" pitchFamily="2" charset="-122"/>
                    <a:cs typeface="宋体" pitchFamily="2" charset="-122"/>
                  </a:endParaRPr>
                </a:p>
              </p:txBody>
            </p:sp>
          </p:grpSp>
        </p:grpSp>
        <p:cxnSp>
          <p:nvCxnSpPr>
            <p:cNvPr id="16394" name="AutoShape 10"/>
            <p:cNvCxnSpPr>
              <a:cxnSpLocks noChangeShapeType="1"/>
            </p:cNvCxnSpPr>
            <p:nvPr/>
          </p:nvCxnSpPr>
          <p:spPr bwMode="auto">
            <a:xfrm>
              <a:off x="2961" y="6675"/>
              <a:ext cx="944" cy="15"/>
            </a:xfrm>
            <a:prstGeom prst="straightConnector1">
              <a:avLst/>
            </a:prstGeom>
            <a:noFill/>
            <a:ln w="9525">
              <a:solidFill>
                <a:srgbClr val="4472C4"/>
              </a:solidFill>
              <a:round/>
              <a:headEnd/>
              <a:tailEnd/>
            </a:ln>
          </p:spPr>
        </p:cxnSp>
        <p:cxnSp>
          <p:nvCxnSpPr>
            <p:cNvPr id="16395" name="AutoShape 11"/>
            <p:cNvCxnSpPr>
              <a:cxnSpLocks noChangeShapeType="1"/>
            </p:cNvCxnSpPr>
            <p:nvPr/>
          </p:nvCxnSpPr>
          <p:spPr bwMode="auto">
            <a:xfrm>
              <a:off x="3315" y="5130"/>
              <a:ext cx="0" cy="3330"/>
            </a:xfrm>
            <a:prstGeom prst="straightConnector1">
              <a:avLst/>
            </a:prstGeom>
            <a:noFill/>
            <a:ln w="9525">
              <a:solidFill>
                <a:srgbClr val="4472C4"/>
              </a:solidFill>
              <a:round/>
              <a:headEnd/>
              <a:tailEnd/>
            </a:ln>
          </p:spPr>
        </p:cxnSp>
        <p:cxnSp>
          <p:nvCxnSpPr>
            <p:cNvPr id="16396" name="AutoShape 12"/>
            <p:cNvCxnSpPr>
              <a:cxnSpLocks noChangeShapeType="1"/>
            </p:cNvCxnSpPr>
            <p:nvPr/>
          </p:nvCxnSpPr>
          <p:spPr bwMode="auto">
            <a:xfrm>
              <a:off x="3315" y="5130"/>
              <a:ext cx="589" cy="0"/>
            </a:xfrm>
            <a:prstGeom prst="straightConnector1">
              <a:avLst/>
            </a:prstGeom>
            <a:noFill/>
            <a:ln w="9525">
              <a:solidFill>
                <a:srgbClr val="4472C4"/>
              </a:solidFill>
              <a:round/>
              <a:headEnd/>
              <a:tailEnd/>
            </a:ln>
          </p:spPr>
        </p:cxnSp>
        <p:cxnSp>
          <p:nvCxnSpPr>
            <p:cNvPr id="16397" name="AutoShape 13"/>
            <p:cNvCxnSpPr>
              <a:cxnSpLocks noChangeShapeType="1"/>
            </p:cNvCxnSpPr>
            <p:nvPr/>
          </p:nvCxnSpPr>
          <p:spPr bwMode="auto">
            <a:xfrm>
              <a:off x="3300" y="5895"/>
              <a:ext cx="590" cy="0"/>
            </a:xfrm>
            <a:prstGeom prst="straightConnector1">
              <a:avLst/>
            </a:prstGeom>
            <a:noFill/>
            <a:ln w="9525">
              <a:solidFill>
                <a:srgbClr val="4472C4"/>
              </a:solidFill>
              <a:round/>
              <a:headEnd/>
              <a:tailEnd/>
            </a:ln>
          </p:spPr>
        </p:cxnSp>
        <p:cxnSp>
          <p:nvCxnSpPr>
            <p:cNvPr id="16398" name="AutoShape 14"/>
            <p:cNvCxnSpPr>
              <a:cxnSpLocks noChangeShapeType="1"/>
            </p:cNvCxnSpPr>
            <p:nvPr/>
          </p:nvCxnSpPr>
          <p:spPr bwMode="auto">
            <a:xfrm>
              <a:off x="3315" y="7560"/>
              <a:ext cx="590" cy="0"/>
            </a:xfrm>
            <a:prstGeom prst="straightConnector1">
              <a:avLst/>
            </a:prstGeom>
            <a:noFill/>
            <a:ln w="9525">
              <a:solidFill>
                <a:srgbClr val="4472C4"/>
              </a:solidFill>
              <a:round/>
              <a:headEnd/>
              <a:tailEnd/>
            </a:ln>
          </p:spPr>
        </p:cxnSp>
      </p:grpSp>
      <p:cxnSp>
        <p:nvCxnSpPr>
          <p:cNvPr id="30" name="AutoShape 14"/>
          <p:cNvCxnSpPr>
            <a:cxnSpLocks noChangeShapeType="1"/>
          </p:cNvCxnSpPr>
          <p:nvPr/>
        </p:nvCxnSpPr>
        <p:spPr bwMode="auto">
          <a:xfrm>
            <a:off x="2966394" y="5532563"/>
            <a:ext cx="621663" cy="0"/>
          </a:xfrm>
          <a:prstGeom prst="straightConnector1">
            <a:avLst/>
          </a:prstGeom>
          <a:noFill/>
          <a:ln w="9525">
            <a:solidFill>
              <a:srgbClr val="4472C4"/>
            </a:solidFill>
            <a:round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7" y="306028"/>
            <a:ext cx="4269842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认识临终关怀</a:t>
            </a: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2366793" y="1261352"/>
            <a:ext cx="4347906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临终关怀的原则</a:t>
            </a:r>
          </a:p>
        </p:txBody>
      </p:sp>
      <p:sp>
        <p:nvSpPr>
          <p:cNvPr id="48136" name="Rectangle 8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pSp>
        <p:nvGrpSpPr>
          <p:cNvPr id="48129" name="组合 15389"/>
          <p:cNvGrpSpPr>
            <a:grpSpLocks/>
          </p:cNvGrpSpPr>
          <p:nvPr/>
        </p:nvGrpSpPr>
        <p:grpSpPr bwMode="auto">
          <a:xfrm>
            <a:off x="1923896" y="2047164"/>
            <a:ext cx="7110022" cy="3944203"/>
            <a:chOff x="7037" y="42108"/>
            <a:chExt cx="7899" cy="3847"/>
          </a:xfrm>
        </p:grpSpPr>
        <p:sp>
          <p:nvSpPr>
            <p:cNvPr id="15390" name="矩形 84"/>
            <p:cNvSpPr>
              <a:spLocks noChangeArrowheads="1"/>
            </p:cNvSpPr>
            <p:nvPr/>
          </p:nvSpPr>
          <p:spPr bwMode="auto">
            <a:xfrm>
              <a:off x="7037" y="42521"/>
              <a:ext cx="804" cy="2995"/>
            </a:xfrm>
            <a:prstGeom prst="rect">
              <a:avLst/>
            </a:prstGeom>
            <a:solidFill>
              <a:srgbClr val="D9D9D9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26670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宋体" pitchFamily="2" charset="-122"/>
                  <a:cs typeface="Times New Roman" pitchFamily="18" charset="0"/>
                </a:rPr>
                <a:t> 临</a:t>
              </a:r>
              <a:r>
                <a:rPr kumimoji="0" lang="zh-CN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宋体" pitchFamily="2" charset="-122"/>
                  <a:cs typeface="Times New Roman" pitchFamily="18" charset="0"/>
                </a:rPr>
                <a:t>终关怀的原则</a:t>
              </a:r>
              <a:endParaRPr kumimoji="0" 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15391" name="矩形 89"/>
            <p:cNvSpPr>
              <a:spLocks noChangeArrowheads="1"/>
            </p:cNvSpPr>
            <p:nvPr/>
          </p:nvSpPr>
          <p:spPr bwMode="auto">
            <a:xfrm>
              <a:off x="8572" y="43065"/>
              <a:ext cx="6354" cy="901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26670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等线" pitchFamily="2" charset="-122"/>
                  <a:ea typeface="宋体" pitchFamily="2" charset="-122"/>
                  <a:cs typeface="Times New Roman" pitchFamily="18" charset="0"/>
                </a:rPr>
                <a:t>全方位照护的原则</a:t>
              </a:r>
              <a:r>
                <a:rPr kumimoji="0" lang="zh-CN" altLang="zh-CN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等线" pitchFamily="2" charset="-122"/>
                  <a:ea typeface="宋体" pitchFamily="2" charset="-122"/>
                  <a:cs typeface="Times New Roman" pitchFamily="18" charset="0"/>
                </a:rPr>
                <a:t>——</a:t>
              </a:r>
              <a:r>
                <a:rPr kumimoji="0" lang="zh-CN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等线" pitchFamily="2" charset="-122"/>
                  <a:ea typeface="宋体" pitchFamily="2" charset="-122"/>
                  <a:cs typeface="Times New Roman" pitchFamily="18" charset="0"/>
                </a:rPr>
                <a:t>生理、心理、社会支持全面照护</a:t>
              </a:r>
              <a:endParaRPr kumimoji="0" 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259" name="矩形 92"/>
            <p:cNvSpPr>
              <a:spLocks noChangeArrowheads="1"/>
            </p:cNvSpPr>
            <p:nvPr/>
          </p:nvSpPr>
          <p:spPr bwMode="auto">
            <a:xfrm>
              <a:off x="8570" y="42108"/>
              <a:ext cx="6352" cy="833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26670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等线" pitchFamily="2" charset="-122"/>
                  <a:ea typeface="宋体" pitchFamily="2" charset="-122"/>
                  <a:cs typeface="Times New Roman" pitchFamily="18" charset="0"/>
                </a:rPr>
                <a:t>以照护为主的原则</a:t>
              </a:r>
              <a:r>
                <a:rPr kumimoji="0" lang="zh-CN" altLang="zh-CN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等线" pitchFamily="2" charset="-122"/>
                  <a:ea typeface="宋体" pitchFamily="2" charset="-122"/>
                  <a:cs typeface="Times New Roman" pitchFamily="18" charset="0"/>
                </a:rPr>
                <a:t>——</a:t>
              </a:r>
              <a:r>
                <a:rPr kumimoji="0" lang="zh-CN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等线" pitchFamily="2" charset="-122"/>
                  <a:ea typeface="宋体" pitchFamily="2" charset="-122"/>
                  <a:cs typeface="Times New Roman" pitchFamily="18" charset="0"/>
                </a:rPr>
                <a:t>全面提高生存质量</a:t>
              </a:r>
              <a:endParaRPr kumimoji="0" 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grpSp>
          <p:nvGrpSpPr>
            <p:cNvPr id="291" name="组合 96"/>
            <p:cNvGrpSpPr>
              <a:grpSpLocks/>
            </p:cNvGrpSpPr>
            <p:nvPr/>
          </p:nvGrpSpPr>
          <p:grpSpPr bwMode="auto">
            <a:xfrm>
              <a:off x="8572" y="44101"/>
              <a:ext cx="6364" cy="1854"/>
              <a:chOff x="2130" y="-1399"/>
              <a:chExt cx="25098" cy="11768"/>
            </a:xfrm>
          </p:grpSpPr>
          <p:sp>
            <p:nvSpPr>
              <p:cNvPr id="292" name="矩形 95"/>
              <p:cNvSpPr>
                <a:spLocks noChangeArrowheads="1"/>
              </p:cNvSpPr>
              <p:nvPr/>
            </p:nvSpPr>
            <p:spPr bwMode="auto">
              <a:xfrm>
                <a:off x="2130" y="-1399"/>
                <a:ext cx="25049" cy="5442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26670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等线" pitchFamily="2" charset="-122"/>
                    <a:ea typeface="宋体" pitchFamily="2" charset="-122"/>
                    <a:cs typeface="Times New Roman" pitchFamily="18" charset="0"/>
                  </a:rPr>
                  <a:t>人道主义原则</a:t>
                </a:r>
                <a:r>
                  <a:rPr kumimoji="0" lang="zh-CN" altLang="zh-CN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等线" pitchFamily="2" charset="-122"/>
                    <a:ea typeface="宋体" pitchFamily="2" charset="-122"/>
                    <a:cs typeface="Times New Roman" pitchFamily="18" charset="0"/>
                  </a:rPr>
                  <a:t>——</a:t>
                </a:r>
                <a:r>
                  <a:rPr kumimoji="0" lang="zh-CN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等线" pitchFamily="2" charset="-122"/>
                    <a:ea typeface="宋体" pitchFamily="2" charset="-122"/>
                    <a:cs typeface="Times New Roman" pitchFamily="18" charset="0"/>
                  </a:rPr>
                  <a:t>关爱、同情、理解、尊重</a:t>
                </a:r>
                <a:endParaRPr kumimoji="0" lang="zh-CN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endParaRPr>
              </a:p>
            </p:txBody>
          </p:sp>
          <p:sp>
            <p:nvSpPr>
              <p:cNvPr id="293" name="矩形 95"/>
              <p:cNvSpPr>
                <a:spLocks noChangeArrowheads="1"/>
              </p:cNvSpPr>
              <p:nvPr/>
            </p:nvSpPr>
            <p:spPr bwMode="auto">
              <a:xfrm>
                <a:off x="2174" y="4970"/>
                <a:ext cx="25054" cy="5399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26670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等线" pitchFamily="2" charset="-122"/>
                    <a:ea typeface="宋体" pitchFamily="2" charset="-122"/>
                    <a:cs typeface="Times New Roman" pitchFamily="18" charset="0"/>
                  </a:rPr>
                  <a:t>适度治疗的原则</a:t>
                </a:r>
                <a:r>
                  <a:rPr kumimoji="0" lang="zh-CN" altLang="zh-CN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等线" pitchFamily="2" charset="-122"/>
                    <a:ea typeface="宋体" pitchFamily="2" charset="-122"/>
                    <a:cs typeface="Times New Roman" pitchFamily="18" charset="0"/>
                  </a:rPr>
                  <a:t>——</a:t>
                </a:r>
                <a:r>
                  <a:rPr kumimoji="0" lang="zh-CN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等线" pitchFamily="2" charset="-122"/>
                    <a:ea typeface="宋体" pitchFamily="2" charset="-122"/>
                    <a:cs typeface="Times New Roman" pitchFamily="18" charset="0"/>
                  </a:rPr>
                  <a:t>满足保存生命、缓解痛苦、无痛苦的死亡需要</a:t>
                </a:r>
                <a:endParaRPr kumimoji="0" lang="zh-CN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endParaRPr>
              </a:p>
            </p:txBody>
          </p:sp>
        </p:grpSp>
      </p:grpSp>
      <p:grpSp>
        <p:nvGrpSpPr>
          <p:cNvPr id="48142" name="Group 14"/>
          <p:cNvGrpSpPr>
            <a:grpSpLocks/>
          </p:cNvGrpSpPr>
          <p:nvPr/>
        </p:nvGrpSpPr>
        <p:grpSpPr bwMode="auto">
          <a:xfrm>
            <a:off x="2683918" y="2486002"/>
            <a:ext cx="605192" cy="3259705"/>
            <a:chOff x="3116" y="9374"/>
            <a:chExt cx="857" cy="2682"/>
          </a:xfrm>
        </p:grpSpPr>
        <p:cxnSp>
          <p:nvCxnSpPr>
            <p:cNvPr id="48143" name="肘形连接符 884"/>
            <p:cNvCxnSpPr>
              <a:cxnSpLocks noChangeShapeType="1"/>
            </p:cNvCxnSpPr>
            <p:nvPr/>
          </p:nvCxnSpPr>
          <p:spPr bwMode="auto">
            <a:xfrm flipV="1">
              <a:off x="3118" y="9374"/>
              <a:ext cx="843" cy="1401"/>
            </a:xfrm>
            <a:prstGeom prst="bentConnector3">
              <a:avLst>
                <a:gd name="adj1" fmla="val 47093"/>
              </a:avLst>
            </a:prstGeom>
            <a:noFill/>
            <a:ln w="6350">
              <a:solidFill>
                <a:srgbClr val="5B9BD5"/>
              </a:solidFill>
              <a:miter lim="800000"/>
              <a:headEnd/>
              <a:tailEnd/>
            </a:ln>
          </p:spPr>
        </p:cxnSp>
        <p:cxnSp>
          <p:nvCxnSpPr>
            <p:cNvPr id="48144" name="肘形连接符 881"/>
            <p:cNvCxnSpPr>
              <a:cxnSpLocks noChangeShapeType="1"/>
            </p:cNvCxnSpPr>
            <p:nvPr/>
          </p:nvCxnSpPr>
          <p:spPr bwMode="auto">
            <a:xfrm flipV="1">
              <a:off x="3118" y="10258"/>
              <a:ext cx="845" cy="517"/>
            </a:xfrm>
            <a:prstGeom prst="bentConnector3">
              <a:avLst>
                <a:gd name="adj1" fmla="val 47102"/>
              </a:avLst>
            </a:prstGeom>
            <a:noFill/>
            <a:ln w="6350">
              <a:solidFill>
                <a:srgbClr val="5B9BD5"/>
              </a:solidFill>
              <a:miter lim="800000"/>
              <a:headEnd/>
              <a:tailEnd/>
            </a:ln>
          </p:spPr>
        </p:cxnSp>
        <p:cxnSp>
          <p:nvCxnSpPr>
            <p:cNvPr id="48145" name="肘形连接符 883"/>
            <p:cNvCxnSpPr>
              <a:cxnSpLocks noChangeShapeType="1"/>
            </p:cNvCxnSpPr>
            <p:nvPr/>
          </p:nvCxnSpPr>
          <p:spPr bwMode="auto">
            <a:xfrm>
              <a:off x="3116" y="10775"/>
              <a:ext cx="845" cy="388"/>
            </a:xfrm>
            <a:prstGeom prst="bentConnector3">
              <a:avLst>
                <a:gd name="adj1" fmla="val 46866"/>
              </a:avLst>
            </a:prstGeom>
            <a:noFill/>
            <a:ln w="6350">
              <a:solidFill>
                <a:srgbClr val="5B9BD5"/>
              </a:solidFill>
              <a:miter lim="800000"/>
              <a:headEnd/>
              <a:tailEnd/>
            </a:ln>
          </p:spPr>
        </p:cxnSp>
        <p:cxnSp>
          <p:nvCxnSpPr>
            <p:cNvPr id="48146" name="肘形连接符 882"/>
            <p:cNvCxnSpPr>
              <a:cxnSpLocks noChangeShapeType="1"/>
            </p:cNvCxnSpPr>
            <p:nvPr/>
          </p:nvCxnSpPr>
          <p:spPr bwMode="auto">
            <a:xfrm>
              <a:off x="3118" y="10775"/>
              <a:ext cx="855" cy="1281"/>
            </a:xfrm>
            <a:prstGeom prst="bentConnector3">
              <a:avLst>
                <a:gd name="adj1" fmla="val 45731"/>
              </a:avLst>
            </a:prstGeom>
            <a:noFill/>
            <a:ln w="6350">
              <a:solidFill>
                <a:srgbClr val="5B9BD5"/>
              </a:solidFill>
              <a:miter lim="800000"/>
              <a:headEnd/>
              <a:tailEnd/>
            </a:ln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7" y="306028"/>
            <a:ext cx="4269842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认识临终关怀</a:t>
            </a: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2366793" y="1261352"/>
            <a:ext cx="3051368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临终关怀的对象</a:t>
            </a:r>
          </a:p>
        </p:txBody>
      </p:sp>
      <p:sp>
        <p:nvSpPr>
          <p:cNvPr id="16" name="矩形 15"/>
          <p:cNvSpPr/>
          <p:nvPr/>
        </p:nvSpPr>
        <p:spPr>
          <a:xfrm>
            <a:off x="4740322" y="2540211"/>
            <a:ext cx="3721292" cy="9541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2800" dirty="0" smtClean="0"/>
              <a:t>临终期的患者</a:t>
            </a:r>
          </a:p>
          <a:p>
            <a:r>
              <a:rPr lang="zh-CN" altLang="en-US" sz="2800" dirty="0" smtClean="0"/>
              <a:t>临终期患者的家属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7" y="306028"/>
            <a:ext cx="4269842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认识临终关怀</a:t>
            </a: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2366793" y="1261352"/>
            <a:ext cx="3051368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临终关怀的内容</a:t>
            </a:r>
          </a:p>
        </p:txBody>
      </p:sp>
      <p:graphicFrame>
        <p:nvGraphicFramePr>
          <p:cNvPr id="7" name="内容占位符 3"/>
          <p:cNvGraphicFramePr/>
          <p:nvPr/>
        </p:nvGraphicFramePr>
        <p:xfrm>
          <a:off x="4407827" y="1665027"/>
          <a:ext cx="7383839" cy="51929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Text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Text"/>
  <p:tag name="MH_ORDER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7103538"/>
  <p:tag name="MH_LIBRARY" val="GRAPHIC"/>
  <p:tag name="MH_TYPE" val="SubTitle"/>
  <p:tag name="MH_ORDER" val="4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7103538"/>
  <p:tag name="MH_LIBRARY" val="GRAPHIC"/>
  <p:tag name="MH_TYPE" val="Other"/>
  <p:tag name="MH_ORDER" val="4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7103538"/>
  <p:tag name="MH_LIBRARY" val="GRAPHIC"/>
  <p:tag name="MH_TYPE" val="SubTitle"/>
  <p:tag name="MH_ORDER" val="3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7103538"/>
  <p:tag name="MH_LIBRARY" val="GRAPHIC"/>
  <p:tag name="MH_TYPE" val="Other"/>
  <p:tag name="MH_ORDER" val="3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7103538"/>
  <p:tag name="MH_LIBRARY" val="GRAPHIC"/>
  <p:tag name="MH_TYPE" val="SubTitle"/>
  <p:tag name="MH_ORDER" val="2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7103538"/>
  <p:tag name="MH_LIBRARY" val="GRAPHIC"/>
  <p:tag name="MH_TYPE" val="Other"/>
  <p:tag name="MH_ORDER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7103538"/>
  <p:tag name="MH_LIBRARY" val="GRAPHIC"/>
  <p:tag name="MH_TYPE" val="SubTitle"/>
  <p:tag name="MH_ORDER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7103538"/>
  <p:tag name="MH_LIBRARY" val="GRAPHIC"/>
  <p:tag name="MH_TYPE" val="Other"/>
  <p:tag name="MH_ORDER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1"/>
  <p:tag name="MH_CATEGORY" val="#QiTTB#"/>
  <p:tag name="MH_LAYOUT" val="TitleSubTitle"/>
  <p:tag name="MH" val="20170627103345"/>
  <p:tag name="MH_LIBRARY" val="GRAPHIC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7103345"/>
  <p:tag name="MH_LIBRARY" val="GRAPHIC"/>
  <p:tag name="MH_TYPE" val="Other"/>
  <p:tag name="MH_ORDER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7103345"/>
  <p:tag name="MH_LIBRARY" val="GRAPHIC"/>
  <p:tag name="MH_TYPE" val="Title"/>
  <p:tag name="MH_ORDER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7103345"/>
  <p:tag name="MH_LIBRARY" val="GRAPHIC"/>
  <p:tag name="MH_TYPE" val="Other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Text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教育讲座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A91B"/>
      </a:accent1>
      <a:accent2>
        <a:srgbClr val="2E3E52"/>
      </a:accent2>
      <a:accent3>
        <a:srgbClr val="FF7C55"/>
      </a:accent3>
      <a:accent4>
        <a:srgbClr val="00CCCC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752</TotalTime>
  <Words>601</Words>
  <Application>Microsoft Office PowerPoint</Application>
  <PresentationFormat>自定义</PresentationFormat>
  <Paragraphs>99</Paragraphs>
  <Slides>15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17" baseType="lpstr">
      <vt:lpstr>Office 主题</vt:lpstr>
      <vt:lpstr>Office 主题​​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哎呀小小草</dc:title>
  <dc:subject>哎呀小小草</dc:subject>
  <dc:creator>哎呀小小草</dc:creator>
  <cp:keywords>https:/800sucai.taobao.com</cp:keywords>
  <dc:description>https://800sucai.taobao.com</dc:description>
  <cp:lastModifiedBy>lenovo</cp:lastModifiedBy>
  <cp:revision>114</cp:revision>
  <dcterms:created xsi:type="dcterms:W3CDTF">2015-09-16T04:29:00Z</dcterms:created>
  <dcterms:modified xsi:type="dcterms:W3CDTF">2021-09-19T07:44:48Z</dcterms:modified>
  <cp:category>https://800sucai.taobao.com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