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3"/>
  </p:notesMasterIdLst>
  <p:sldIdLst>
    <p:sldId id="256" r:id="rId3"/>
    <p:sldId id="279" r:id="rId4"/>
    <p:sldId id="287" r:id="rId5"/>
    <p:sldId id="288" r:id="rId6"/>
    <p:sldId id="289" r:id="rId7"/>
    <p:sldId id="290" r:id="rId8"/>
    <p:sldId id="291" r:id="rId9"/>
    <p:sldId id="292" r:id="rId10"/>
    <p:sldId id="293" r:id="rId11"/>
    <p:sldId id="286" r:id="rId1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5">
          <p15:clr>
            <a:srgbClr val="A4A3A4"/>
          </p15:clr>
        </p15:guide>
        <p15:guide id="2" pos="3795">
          <p15:clr>
            <a:srgbClr val="A4A3A4"/>
          </p15:clr>
        </p15:guide>
        <p15:guide id="3" pos="1844">
          <p15:clr>
            <a:srgbClr val="A4A3A4"/>
          </p15:clr>
        </p15:guide>
        <p15:guide id="4" pos="678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AC9DA"/>
    <a:srgbClr val="4BACC6"/>
    <a:srgbClr val="31859C"/>
    <a:srgbClr val="2D7A8F"/>
    <a:srgbClr val="93CDDD"/>
    <a:srgbClr val="FFFF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233" autoAdjust="0"/>
    <p:restoredTop sz="91803" autoAdjust="0"/>
  </p:normalViewPr>
  <p:slideViewPr>
    <p:cSldViewPr snapToGrid="0">
      <p:cViewPr varScale="1">
        <p:scale>
          <a:sx n="162" d="100"/>
          <a:sy n="162" d="100"/>
        </p:scale>
        <p:origin x="552" y="138"/>
      </p:cViewPr>
      <p:guideLst>
        <p:guide orient="horz" pos="2155"/>
        <p:guide pos="3795"/>
        <p:guide pos="1844"/>
        <p:guide pos="678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microsoft.com/office/2016/11/relationships/changesInfo" Target="changesInfos/changesInfo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王 芳华" userId="7c3c557c967ce635" providerId="LiveId" clId="{B63B16F7-A0E7-4E6F-9B93-907D446F2E88}"/>
    <pc:docChg chg="undo redo custSel addSld delSld modSld">
      <pc:chgData name="王 芳华" userId="7c3c557c967ce635" providerId="LiveId" clId="{B63B16F7-A0E7-4E6F-9B93-907D446F2E88}" dt="2021-09-19T04:13:47.186" v="241"/>
      <pc:docMkLst>
        <pc:docMk/>
      </pc:docMkLst>
      <pc:sldChg chg="modSp mod">
        <pc:chgData name="王 芳华" userId="7c3c557c967ce635" providerId="LiveId" clId="{B63B16F7-A0E7-4E6F-9B93-907D446F2E88}" dt="2021-09-19T04:11:55.712" v="230" actId="403"/>
        <pc:sldMkLst>
          <pc:docMk/>
          <pc:sldMk cId="3471519423" sldId="287"/>
        </pc:sldMkLst>
        <pc:spChg chg="mod">
          <ac:chgData name="王 芳华" userId="7c3c557c967ce635" providerId="LiveId" clId="{B63B16F7-A0E7-4E6F-9B93-907D446F2E88}" dt="2021-09-19T03:58:28.465" v="1" actId="20577"/>
          <ac:spMkLst>
            <pc:docMk/>
            <pc:sldMk cId="3471519423" sldId="287"/>
            <ac:spMk id="4" creationId="{00000000-0000-0000-0000-000000000000}"/>
          </ac:spMkLst>
        </pc:spChg>
        <pc:spChg chg="mod">
          <ac:chgData name="王 芳华" userId="7c3c557c967ce635" providerId="LiveId" clId="{B63B16F7-A0E7-4E6F-9B93-907D446F2E88}" dt="2021-09-19T03:58:57.727" v="2"/>
          <ac:spMkLst>
            <pc:docMk/>
            <pc:sldMk cId="3471519423" sldId="287"/>
            <ac:spMk id="5" creationId="{00000000-0000-0000-0000-000000000000}"/>
          </ac:spMkLst>
        </pc:spChg>
        <pc:spChg chg="mod">
          <ac:chgData name="王 芳华" userId="7c3c557c967ce635" providerId="LiveId" clId="{B63B16F7-A0E7-4E6F-9B93-907D446F2E88}" dt="2021-09-19T03:59:11.367" v="3"/>
          <ac:spMkLst>
            <pc:docMk/>
            <pc:sldMk cId="3471519423" sldId="287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11:55.712" v="230" actId="403"/>
          <ac:spMkLst>
            <pc:docMk/>
            <pc:sldMk cId="3471519423" sldId="287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01:46.239" v="35" actId="20577"/>
        <pc:sldMkLst>
          <pc:docMk/>
          <pc:sldMk cId="392657443" sldId="288"/>
        </pc:sldMkLst>
        <pc:spChg chg="mod">
          <ac:chgData name="王 芳华" userId="7c3c557c967ce635" providerId="LiveId" clId="{B63B16F7-A0E7-4E6F-9B93-907D446F2E88}" dt="2021-09-19T04:01:46.239" v="35" actId="20577"/>
          <ac:spMkLst>
            <pc:docMk/>
            <pc:sldMk cId="392657443" sldId="288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26.451" v="17" actId="47"/>
        <pc:sldMkLst>
          <pc:docMk/>
          <pc:sldMk cId="4153138036" sldId="288"/>
        </pc:sldMkLst>
      </pc:sldChg>
      <pc:sldChg chg="del">
        <pc:chgData name="王 芳华" userId="7c3c557c967ce635" providerId="LiveId" clId="{B63B16F7-A0E7-4E6F-9B93-907D446F2E88}" dt="2021-09-19T04:00:33.441" v="25" actId="47"/>
        <pc:sldMkLst>
          <pc:docMk/>
          <pc:sldMk cId="1160281194" sldId="289"/>
        </pc:sldMkLst>
      </pc:sldChg>
      <pc:sldChg chg="modSp add mod">
        <pc:chgData name="王 芳华" userId="7c3c557c967ce635" providerId="LiveId" clId="{B63B16F7-A0E7-4E6F-9B93-907D446F2E88}" dt="2021-09-19T04:02:29.984" v="46" actId="20577"/>
        <pc:sldMkLst>
          <pc:docMk/>
          <pc:sldMk cId="2014182946" sldId="289"/>
        </pc:sldMkLst>
        <pc:spChg chg="mod">
          <ac:chgData name="王 芳华" userId="7c3c557c967ce635" providerId="LiveId" clId="{B63B16F7-A0E7-4E6F-9B93-907D446F2E88}" dt="2021-09-19T04:02:29.984" v="46" actId="20577"/>
          <ac:spMkLst>
            <pc:docMk/>
            <pc:sldMk cId="2014182946" sldId="289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03:24.882" v="62" actId="1076"/>
        <pc:sldMkLst>
          <pc:docMk/>
          <pc:sldMk cId="2363971894" sldId="290"/>
        </pc:sldMkLst>
        <pc:spChg chg="mod">
          <ac:chgData name="王 芳华" userId="7c3c557c967ce635" providerId="LiveId" clId="{B63B16F7-A0E7-4E6F-9B93-907D446F2E88}" dt="2021-09-19T04:03:20.486" v="61" actId="1076"/>
          <ac:spMkLst>
            <pc:docMk/>
            <pc:sldMk cId="2363971894" sldId="290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3:24.882" v="62" actId="1076"/>
          <ac:spMkLst>
            <pc:docMk/>
            <pc:sldMk cId="2363971894" sldId="290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27.228" v="18" actId="47"/>
        <pc:sldMkLst>
          <pc:docMk/>
          <pc:sldMk cId="3126700555" sldId="290"/>
        </pc:sldMkLst>
      </pc:sldChg>
      <pc:sldChg chg="del">
        <pc:chgData name="王 芳华" userId="7c3c557c967ce635" providerId="LiveId" clId="{B63B16F7-A0E7-4E6F-9B93-907D446F2E88}" dt="2021-09-19T04:00:28.613" v="20" actId="47"/>
        <pc:sldMkLst>
          <pc:docMk/>
          <pc:sldMk cId="56427439" sldId="291"/>
        </pc:sldMkLst>
      </pc:sldChg>
      <pc:sldChg chg="addSp delSp modSp add mod">
        <pc:chgData name="王 芳华" userId="7c3c557c967ce635" providerId="LiveId" clId="{B63B16F7-A0E7-4E6F-9B93-907D446F2E88}" dt="2021-09-19T04:04:09.402" v="68" actId="22"/>
        <pc:sldMkLst>
          <pc:docMk/>
          <pc:sldMk cId="67450260" sldId="291"/>
        </pc:sldMkLst>
        <pc:spChg chg="add del">
          <ac:chgData name="王 芳华" userId="7c3c557c967ce635" providerId="LiveId" clId="{B63B16F7-A0E7-4E6F-9B93-907D446F2E88}" dt="2021-09-19T04:04:09.402" v="68" actId="22"/>
          <ac:spMkLst>
            <pc:docMk/>
            <pc:sldMk cId="67450260" sldId="291"/>
            <ac:spMk id="7" creationId="{7D414593-3DA3-4F41-B03B-9D624B618E51}"/>
          </ac:spMkLst>
        </pc:spChg>
        <pc:spChg chg="mod">
          <ac:chgData name="王 芳华" userId="7c3c557c967ce635" providerId="LiveId" clId="{B63B16F7-A0E7-4E6F-9B93-907D446F2E88}" dt="2021-09-19T04:03:46.033" v="65" actId="1076"/>
          <ac:spMkLst>
            <pc:docMk/>
            <pc:sldMk cId="67450260" sldId="291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4:01.189" v="66"/>
          <ac:spMkLst>
            <pc:docMk/>
            <pc:sldMk cId="67450260" sldId="291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27.889" v="19" actId="47"/>
        <pc:sldMkLst>
          <pc:docMk/>
          <pc:sldMk cId="3135115251" sldId="292"/>
        </pc:sldMkLst>
      </pc:sldChg>
      <pc:sldChg chg="modSp add mod">
        <pc:chgData name="王 芳华" userId="7c3c557c967ce635" providerId="LiveId" clId="{B63B16F7-A0E7-4E6F-9B93-907D446F2E88}" dt="2021-09-19T04:04:58.031" v="83" actId="20577"/>
        <pc:sldMkLst>
          <pc:docMk/>
          <pc:sldMk cId="3574648470" sldId="292"/>
        </pc:sldMkLst>
        <pc:spChg chg="mod">
          <ac:chgData name="王 芳华" userId="7c3c557c967ce635" providerId="LiveId" clId="{B63B16F7-A0E7-4E6F-9B93-907D446F2E88}" dt="2021-09-19T04:04:58.031" v="83" actId="20577"/>
          <ac:spMkLst>
            <pc:docMk/>
            <pc:sldMk cId="3574648470" sldId="292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05:40.006" v="88" actId="20577"/>
        <pc:sldMkLst>
          <pc:docMk/>
          <pc:sldMk cId="2230385098" sldId="293"/>
        </pc:sldMkLst>
        <pc:spChg chg="mod">
          <ac:chgData name="王 芳华" userId="7c3c557c967ce635" providerId="LiveId" clId="{B63B16F7-A0E7-4E6F-9B93-907D446F2E88}" dt="2021-09-19T04:05:17.812" v="86" actId="120"/>
          <ac:spMkLst>
            <pc:docMk/>
            <pc:sldMk cId="2230385098" sldId="293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5:40.006" v="88" actId="20577"/>
          <ac:spMkLst>
            <pc:docMk/>
            <pc:sldMk cId="2230385098" sldId="293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29.346" v="21" actId="47"/>
        <pc:sldMkLst>
          <pc:docMk/>
          <pc:sldMk cId="2292224950" sldId="293"/>
        </pc:sldMkLst>
      </pc:sldChg>
      <pc:sldChg chg="modSp add mod">
        <pc:chgData name="王 芳华" userId="7c3c557c967ce635" providerId="LiveId" clId="{B63B16F7-A0E7-4E6F-9B93-907D446F2E88}" dt="2021-09-19T04:06:55.949" v="169" actId="1076"/>
        <pc:sldMkLst>
          <pc:docMk/>
          <pc:sldMk cId="1065455690" sldId="294"/>
        </pc:sldMkLst>
        <pc:spChg chg="mod">
          <ac:chgData name="王 芳华" userId="7c3c557c967ce635" providerId="LiveId" clId="{B63B16F7-A0E7-4E6F-9B93-907D446F2E88}" dt="2021-09-19T04:06:55.949" v="169" actId="1076"/>
          <ac:spMkLst>
            <pc:docMk/>
            <pc:sldMk cId="1065455690" sldId="294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6:52.508" v="168" actId="1076"/>
          <ac:spMkLst>
            <pc:docMk/>
            <pc:sldMk cId="1065455690" sldId="294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30.033" v="22" actId="47"/>
        <pc:sldMkLst>
          <pc:docMk/>
          <pc:sldMk cId="1872712991" sldId="294"/>
        </pc:sldMkLst>
      </pc:sldChg>
      <pc:sldChg chg="del">
        <pc:chgData name="王 芳华" userId="7c3c557c967ce635" providerId="LiveId" clId="{B63B16F7-A0E7-4E6F-9B93-907D446F2E88}" dt="2021-09-19T04:00:30.957" v="23" actId="47"/>
        <pc:sldMkLst>
          <pc:docMk/>
          <pc:sldMk cId="938268449" sldId="295"/>
        </pc:sldMkLst>
      </pc:sldChg>
      <pc:sldChg chg="modSp add mod">
        <pc:chgData name="王 芳华" userId="7c3c557c967ce635" providerId="LiveId" clId="{B63B16F7-A0E7-4E6F-9B93-907D446F2E88}" dt="2021-09-19T04:07:43.143" v="182"/>
        <pc:sldMkLst>
          <pc:docMk/>
          <pc:sldMk cId="3255740140" sldId="295"/>
        </pc:sldMkLst>
        <pc:spChg chg="mod">
          <ac:chgData name="王 芳华" userId="7c3c557c967ce635" providerId="LiveId" clId="{B63B16F7-A0E7-4E6F-9B93-907D446F2E88}" dt="2021-09-19T04:07:08.124" v="172" actId="20577"/>
          <ac:spMkLst>
            <pc:docMk/>
            <pc:sldMk cId="3255740140" sldId="295"/>
            <ac:spMk id="4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7:13.257" v="180" actId="20577"/>
          <ac:spMkLst>
            <pc:docMk/>
            <pc:sldMk cId="3255740140" sldId="295"/>
            <ac:spMk id="5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7:31.976" v="181"/>
          <ac:spMkLst>
            <pc:docMk/>
            <pc:sldMk cId="3255740140" sldId="295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07:43.143" v="182"/>
          <ac:spMkLst>
            <pc:docMk/>
            <pc:sldMk cId="3255740140" sldId="295"/>
            <ac:spMk id="9" creationId="{00000000-0000-0000-0000-000000000000}"/>
          </ac:spMkLst>
        </pc:spChg>
      </pc:sldChg>
      <pc:sldChg chg="del">
        <pc:chgData name="王 芳华" userId="7c3c557c967ce635" providerId="LiveId" clId="{B63B16F7-A0E7-4E6F-9B93-907D446F2E88}" dt="2021-09-19T04:00:31.709" v="24" actId="47"/>
        <pc:sldMkLst>
          <pc:docMk/>
          <pc:sldMk cId="280083768" sldId="296"/>
        </pc:sldMkLst>
      </pc:sldChg>
      <pc:sldChg chg="modSp add mod">
        <pc:chgData name="王 芳华" userId="7c3c557c967ce635" providerId="LiveId" clId="{B63B16F7-A0E7-4E6F-9B93-907D446F2E88}" dt="2021-09-19T04:08:13.568" v="184"/>
        <pc:sldMkLst>
          <pc:docMk/>
          <pc:sldMk cId="814704102" sldId="296"/>
        </pc:sldMkLst>
        <pc:spChg chg="mod">
          <ac:chgData name="王 芳华" userId="7c3c557c967ce635" providerId="LiveId" clId="{B63B16F7-A0E7-4E6F-9B93-907D446F2E88}" dt="2021-09-19T04:08:13.568" v="184"/>
          <ac:spMkLst>
            <pc:docMk/>
            <pc:sldMk cId="814704102" sldId="296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08:42.453" v="188"/>
        <pc:sldMkLst>
          <pc:docMk/>
          <pc:sldMk cId="3921379011" sldId="297"/>
        </pc:sldMkLst>
        <pc:spChg chg="mod">
          <ac:chgData name="王 芳华" userId="7c3c557c967ce635" providerId="LiveId" clId="{B63B16F7-A0E7-4E6F-9B93-907D446F2E88}" dt="2021-09-19T04:08:42.453" v="188"/>
          <ac:spMkLst>
            <pc:docMk/>
            <pc:sldMk cId="3921379011" sldId="297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09:52.806" v="206"/>
        <pc:sldMkLst>
          <pc:docMk/>
          <pc:sldMk cId="2969600960" sldId="298"/>
        </pc:sldMkLst>
        <pc:spChg chg="mod">
          <ac:chgData name="王 芳华" userId="7c3c557c967ce635" providerId="LiveId" clId="{B63B16F7-A0E7-4E6F-9B93-907D446F2E88}" dt="2021-09-19T04:09:52.806" v="206"/>
          <ac:spMkLst>
            <pc:docMk/>
            <pc:sldMk cId="2969600960" sldId="298"/>
            <ac:spMk id="9" creationId="{00000000-0000-0000-0000-000000000000}"/>
          </ac:spMkLst>
        </pc:spChg>
      </pc:sldChg>
      <pc:sldChg chg="add del">
        <pc:chgData name="王 芳华" userId="7c3c557c967ce635" providerId="LiveId" clId="{B63B16F7-A0E7-4E6F-9B93-907D446F2E88}" dt="2021-09-19T04:12:42.502" v="235" actId="47"/>
        <pc:sldMkLst>
          <pc:docMk/>
          <pc:sldMk cId="564394101" sldId="299"/>
        </pc:sldMkLst>
      </pc:sldChg>
      <pc:sldChg chg="modSp add mod">
        <pc:chgData name="王 芳华" userId="7c3c557c967ce635" providerId="LiveId" clId="{B63B16F7-A0E7-4E6F-9B93-907D446F2E88}" dt="2021-09-19T04:09:12.061" v="198" actId="20577"/>
        <pc:sldMkLst>
          <pc:docMk/>
          <pc:sldMk cId="1740579627" sldId="300"/>
        </pc:sldMkLst>
        <pc:spChg chg="mod">
          <ac:chgData name="王 芳华" userId="7c3c557c967ce635" providerId="LiveId" clId="{B63B16F7-A0E7-4E6F-9B93-907D446F2E88}" dt="2021-09-19T04:09:12.061" v="198" actId="20577"/>
          <ac:spMkLst>
            <pc:docMk/>
            <pc:sldMk cId="1740579627" sldId="300"/>
            <ac:spMk id="9" creationId="{00000000-0000-0000-0000-000000000000}"/>
          </ac:spMkLst>
        </pc:spChg>
      </pc:sldChg>
      <pc:sldChg chg="addSp delSp modSp add mod">
        <pc:chgData name="王 芳华" userId="7c3c557c967ce635" providerId="LiveId" clId="{B63B16F7-A0E7-4E6F-9B93-907D446F2E88}" dt="2021-09-19T04:11:44.034" v="228" actId="20577"/>
        <pc:sldMkLst>
          <pc:docMk/>
          <pc:sldMk cId="3655993494" sldId="301"/>
        </pc:sldMkLst>
        <pc:spChg chg="add del">
          <ac:chgData name="王 芳华" userId="7c3c557c967ce635" providerId="LiveId" clId="{B63B16F7-A0E7-4E6F-9B93-907D446F2E88}" dt="2021-09-19T04:10:23.302" v="211" actId="22"/>
          <ac:spMkLst>
            <pc:docMk/>
            <pc:sldMk cId="3655993494" sldId="301"/>
            <ac:spMk id="7" creationId="{21C0338C-1D6B-4453-8EBC-DD387AA66D0F}"/>
          </ac:spMkLst>
        </pc:spChg>
        <pc:spChg chg="mod">
          <ac:chgData name="王 芳华" userId="7c3c557c967ce635" providerId="LiveId" clId="{B63B16F7-A0E7-4E6F-9B93-907D446F2E88}" dt="2021-09-19T04:10:19.025" v="209" actId="20577"/>
          <ac:spMkLst>
            <pc:docMk/>
            <pc:sldMk cId="3655993494" sldId="301"/>
            <ac:spMk id="9" creationId="{00000000-0000-0000-0000-000000000000}"/>
          </ac:spMkLst>
        </pc:spChg>
        <pc:spChg chg="add mod">
          <ac:chgData name="王 芳华" userId="7c3c557c967ce635" providerId="LiveId" clId="{B63B16F7-A0E7-4E6F-9B93-907D446F2E88}" dt="2021-09-19T04:11:44.034" v="228" actId="20577"/>
          <ac:spMkLst>
            <pc:docMk/>
            <pc:sldMk cId="3655993494" sldId="301"/>
            <ac:spMk id="10" creationId="{EF8A4A11-69F6-4623-BC11-952E6721DF96}"/>
          </ac:spMkLst>
        </pc:spChg>
      </pc:sldChg>
      <pc:sldChg chg="modSp add mod">
        <pc:chgData name="王 芳华" userId="7c3c557c967ce635" providerId="LiveId" clId="{B63B16F7-A0E7-4E6F-9B93-907D446F2E88}" dt="2021-09-19T04:12:35.757" v="234"/>
        <pc:sldMkLst>
          <pc:docMk/>
          <pc:sldMk cId="413769863" sldId="302"/>
        </pc:sldMkLst>
        <pc:spChg chg="mod">
          <ac:chgData name="王 芳华" userId="7c3c557c967ce635" providerId="LiveId" clId="{B63B16F7-A0E7-4E6F-9B93-907D446F2E88}" dt="2021-09-19T04:12:23.230" v="233"/>
          <ac:spMkLst>
            <pc:docMk/>
            <pc:sldMk cId="413769863" sldId="302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12:35.757" v="234"/>
          <ac:spMkLst>
            <pc:docMk/>
            <pc:sldMk cId="413769863" sldId="302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13:47.186" v="241"/>
        <pc:sldMkLst>
          <pc:docMk/>
          <pc:sldMk cId="2767481273" sldId="303"/>
        </pc:sldMkLst>
        <pc:spChg chg="mod">
          <ac:chgData name="王 芳华" userId="7c3c557c967ce635" providerId="LiveId" clId="{B63B16F7-A0E7-4E6F-9B93-907D446F2E88}" dt="2021-09-19T04:13:47.186" v="241"/>
          <ac:spMkLst>
            <pc:docMk/>
            <pc:sldMk cId="2767481273" sldId="303"/>
            <ac:spMk id="8" creationId="{00000000-0000-0000-0000-000000000000}"/>
          </ac:spMkLst>
        </pc:spChg>
        <pc:spChg chg="mod">
          <ac:chgData name="王 芳华" userId="7c3c557c967ce635" providerId="LiveId" clId="{B63B16F7-A0E7-4E6F-9B93-907D446F2E88}" dt="2021-09-19T04:13:42.818" v="240" actId="21"/>
          <ac:spMkLst>
            <pc:docMk/>
            <pc:sldMk cId="2767481273" sldId="303"/>
            <ac:spMk id="9" creationId="{00000000-0000-0000-0000-000000000000}"/>
          </ac:spMkLst>
        </pc:spChg>
      </pc:sldChg>
      <pc:sldChg chg="modSp add mod">
        <pc:chgData name="王 芳华" userId="7c3c557c967ce635" providerId="LiveId" clId="{B63B16F7-A0E7-4E6F-9B93-907D446F2E88}" dt="2021-09-19T04:13:10.215" v="238"/>
        <pc:sldMkLst>
          <pc:docMk/>
          <pc:sldMk cId="1260708787" sldId="304"/>
        </pc:sldMkLst>
        <pc:spChg chg="mod">
          <ac:chgData name="王 芳华" userId="7c3c557c967ce635" providerId="LiveId" clId="{B63B16F7-A0E7-4E6F-9B93-907D446F2E88}" dt="2021-09-19T04:13:10.215" v="238"/>
          <ac:spMkLst>
            <pc:docMk/>
            <pc:sldMk cId="1260708787" sldId="304"/>
            <ac:spMk id="9" creationId="{00000000-0000-0000-0000-000000000000}"/>
          </ac:spMkLst>
        </pc:spChg>
      </pc:sldChg>
    </pc:docChg>
  </pc:docChgLst>
  <pc:docChgLst>
    <pc:chgData name="王 芳华" userId="7c3c557c967ce635" providerId="LiveId" clId="{7D214013-FE64-4B60-A772-ADEB3F62CC1D}"/>
    <pc:docChg chg="undo custSel addSld delSld modSld">
      <pc:chgData name="王 芳华" userId="7c3c557c967ce635" providerId="LiveId" clId="{7D214013-FE64-4B60-A772-ADEB3F62CC1D}" dt="2021-09-19T04:26:02.314" v="146" actId="478"/>
      <pc:docMkLst>
        <pc:docMk/>
      </pc:docMkLst>
      <pc:sldChg chg="modSp mod">
        <pc:chgData name="王 芳华" userId="7c3c557c967ce635" providerId="LiveId" clId="{7D214013-FE64-4B60-A772-ADEB3F62CC1D}" dt="2021-09-19T04:18:44.230" v="19" actId="20577"/>
        <pc:sldMkLst>
          <pc:docMk/>
          <pc:sldMk cId="0" sldId="279"/>
        </pc:sldMkLst>
        <pc:spChg chg="mod">
          <ac:chgData name="王 芳华" userId="7c3c557c967ce635" providerId="LiveId" clId="{7D214013-FE64-4B60-A772-ADEB3F62CC1D}" dt="2021-09-19T04:18:41.371" v="17" actId="20577"/>
          <ac:spMkLst>
            <pc:docMk/>
            <pc:sldMk cId="0" sldId="279"/>
            <ac:spMk id="86" creationId="{EB2729C3-AD3A-457B-8AF6-045C94A1D037}"/>
          </ac:spMkLst>
        </pc:spChg>
        <pc:spChg chg="mod">
          <ac:chgData name="王 芳华" userId="7c3c557c967ce635" providerId="LiveId" clId="{7D214013-FE64-4B60-A772-ADEB3F62CC1D}" dt="2021-09-19T04:18:44.230" v="19" actId="20577"/>
          <ac:spMkLst>
            <pc:docMk/>
            <pc:sldMk cId="0" sldId="279"/>
            <ac:spMk id="88" creationId="{F74529B6-069F-4C5B-A862-8AB9B4AD184F}"/>
          </ac:spMkLst>
        </pc:spChg>
      </pc:sldChg>
      <pc:sldChg chg="modSp mod">
        <pc:chgData name="王 芳华" userId="7c3c557c967ce635" providerId="LiveId" clId="{7D214013-FE64-4B60-A772-ADEB3F62CC1D}" dt="2021-09-19T04:20:35.081" v="43" actId="20577"/>
        <pc:sldMkLst>
          <pc:docMk/>
          <pc:sldMk cId="3471519423" sldId="287"/>
        </pc:sldMkLst>
        <pc:spChg chg="mod">
          <ac:chgData name="王 芳华" userId="7c3c557c967ce635" providerId="LiveId" clId="{7D214013-FE64-4B60-A772-ADEB3F62CC1D}" dt="2021-09-19T04:19:54.371" v="21" actId="20577"/>
          <ac:spMkLst>
            <pc:docMk/>
            <pc:sldMk cId="3471519423" sldId="287"/>
            <ac:spMk id="4" creationId="{00000000-0000-0000-0000-000000000000}"/>
          </ac:spMkLst>
        </pc:spChg>
        <pc:spChg chg="mod">
          <ac:chgData name="王 芳华" userId="7c3c557c967ce635" providerId="LiveId" clId="{7D214013-FE64-4B60-A772-ADEB3F62CC1D}" dt="2021-09-19T04:19:59.283" v="25" actId="20577"/>
          <ac:spMkLst>
            <pc:docMk/>
            <pc:sldMk cId="3471519423" sldId="287"/>
            <ac:spMk id="5" creationId="{00000000-0000-0000-0000-000000000000}"/>
          </ac:spMkLst>
        </pc:spChg>
        <pc:spChg chg="mod">
          <ac:chgData name="王 芳华" userId="7c3c557c967ce635" providerId="LiveId" clId="{7D214013-FE64-4B60-A772-ADEB3F62CC1D}" dt="2021-09-19T04:20:04.372" v="29" actId="20577"/>
          <ac:spMkLst>
            <pc:docMk/>
            <pc:sldMk cId="3471519423" sldId="287"/>
            <ac:spMk id="8" creationId="{00000000-0000-0000-0000-000000000000}"/>
          </ac:spMkLst>
        </pc:spChg>
        <pc:spChg chg="mod">
          <ac:chgData name="王 芳华" userId="7c3c557c967ce635" providerId="LiveId" clId="{7D214013-FE64-4B60-A772-ADEB3F62CC1D}" dt="2021-09-19T04:20:35.081" v="43" actId="20577"/>
          <ac:spMkLst>
            <pc:docMk/>
            <pc:sldMk cId="3471519423" sldId="287"/>
            <ac:spMk id="9" creationId="{00000000-0000-0000-0000-000000000000}"/>
          </ac:spMkLst>
        </pc:spChg>
      </pc:sldChg>
      <pc:sldChg chg="del">
        <pc:chgData name="王 芳华" userId="7c3c557c967ce635" providerId="LiveId" clId="{7D214013-FE64-4B60-A772-ADEB3F62CC1D}" dt="2021-09-19T04:18:23.375" v="0" actId="47"/>
        <pc:sldMkLst>
          <pc:docMk/>
          <pc:sldMk cId="392657443" sldId="288"/>
        </pc:sldMkLst>
      </pc:sldChg>
      <pc:sldChg chg="modSp add mod">
        <pc:chgData name="王 芳华" userId="7c3c557c967ce635" providerId="LiveId" clId="{7D214013-FE64-4B60-A772-ADEB3F62CC1D}" dt="2021-09-19T04:22:05.398" v="82" actId="20577"/>
        <pc:sldMkLst>
          <pc:docMk/>
          <pc:sldMk cId="793377083" sldId="288"/>
        </pc:sldMkLst>
        <pc:spChg chg="mod">
          <ac:chgData name="王 芳华" userId="7c3c557c967ce635" providerId="LiveId" clId="{7D214013-FE64-4B60-A772-ADEB3F62CC1D}" dt="2021-09-19T04:22:05.398" v="82" actId="20577"/>
          <ac:spMkLst>
            <pc:docMk/>
            <pc:sldMk cId="793377083" sldId="288"/>
            <ac:spMk id="9" creationId="{00000000-0000-0000-0000-000000000000}"/>
          </ac:spMkLst>
        </pc:spChg>
      </pc:sldChg>
      <pc:sldChg chg="modSp add mod">
        <pc:chgData name="王 芳华" userId="7c3c557c967ce635" providerId="LiveId" clId="{7D214013-FE64-4B60-A772-ADEB3F62CC1D}" dt="2021-09-19T04:23:07.770" v="98" actId="20577"/>
        <pc:sldMkLst>
          <pc:docMk/>
          <pc:sldMk cId="1842304106" sldId="289"/>
        </pc:sldMkLst>
        <pc:spChg chg="mod">
          <ac:chgData name="王 芳华" userId="7c3c557c967ce635" providerId="LiveId" clId="{7D214013-FE64-4B60-A772-ADEB3F62CC1D}" dt="2021-09-19T04:23:07.770" v="98" actId="20577"/>
          <ac:spMkLst>
            <pc:docMk/>
            <pc:sldMk cId="1842304106" sldId="289"/>
            <ac:spMk id="9" creationId="{00000000-0000-0000-0000-000000000000}"/>
          </ac:spMkLst>
        </pc:spChg>
      </pc:sldChg>
      <pc:sldChg chg="del">
        <pc:chgData name="王 芳华" userId="7c3c557c967ce635" providerId="LiveId" clId="{7D214013-FE64-4B60-A772-ADEB3F62CC1D}" dt="2021-09-19T04:18:24.156" v="1" actId="47"/>
        <pc:sldMkLst>
          <pc:docMk/>
          <pc:sldMk cId="2014182946" sldId="289"/>
        </pc:sldMkLst>
      </pc:sldChg>
      <pc:sldChg chg="addSp modSp add mod">
        <pc:chgData name="王 芳华" userId="7c3c557c967ce635" providerId="LiveId" clId="{7D214013-FE64-4B60-A772-ADEB3F62CC1D}" dt="2021-09-19T04:23:55.386" v="117" actId="20577"/>
        <pc:sldMkLst>
          <pc:docMk/>
          <pc:sldMk cId="1133211886" sldId="290"/>
        </pc:sldMkLst>
        <pc:spChg chg="add mod">
          <ac:chgData name="王 芳华" userId="7c3c557c967ce635" providerId="LiveId" clId="{7D214013-FE64-4B60-A772-ADEB3F62CC1D}" dt="2021-09-19T04:23:55.386" v="117" actId="20577"/>
          <ac:spMkLst>
            <pc:docMk/>
            <pc:sldMk cId="1133211886" sldId="290"/>
            <ac:spMk id="7" creationId="{F2B48015-51D1-4203-81AC-50519AD3C8BB}"/>
          </ac:spMkLst>
        </pc:spChg>
        <pc:spChg chg="mod">
          <ac:chgData name="王 芳华" userId="7c3c557c967ce635" providerId="LiveId" clId="{7D214013-FE64-4B60-A772-ADEB3F62CC1D}" dt="2021-09-19T04:23:14.385" v="99" actId="20577"/>
          <ac:spMkLst>
            <pc:docMk/>
            <pc:sldMk cId="1133211886" sldId="290"/>
            <ac:spMk id="9" creationId="{00000000-0000-0000-0000-000000000000}"/>
          </ac:spMkLst>
        </pc:spChg>
      </pc:sldChg>
      <pc:sldChg chg="del">
        <pc:chgData name="王 芳华" userId="7c3c557c967ce635" providerId="LiveId" clId="{7D214013-FE64-4B60-A772-ADEB3F62CC1D}" dt="2021-09-19T04:18:24.535" v="2" actId="47"/>
        <pc:sldMkLst>
          <pc:docMk/>
          <pc:sldMk cId="2363971894" sldId="290"/>
        </pc:sldMkLst>
      </pc:sldChg>
      <pc:sldChg chg="del">
        <pc:chgData name="王 芳华" userId="7c3c557c967ce635" providerId="LiveId" clId="{7D214013-FE64-4B60-A772-ADEB3F62CC1D}" dt="2021-09-19T04:18:25.087" v="3" actId="47"/>
        <pc:sldMkLst>
          <pc:docMk/>
          <pc:sldMk cId="67450260" sldId="291"/>
        </pc:sldMkLst>
      </pc:sldChg>
      <pc:sldChg chg="modSp add mod">
        <pc:chgData name="王 芳华" userId="7c3c557c967ce635" providerId="LiveId" clId="{7D214013-FE64-4B60-A772-ADEB3F62CC1D}" dt="2021-09-19T04:24:27.584" v="128" actId="20577"/>
        <pc:sldMkLst>
          <pc:docMk/>
          <pc:sldMk cId="2366425124" sldId="291"/>
        </pc:sldMkLst>
        <pc:spChg chg="mod">
          <ac:chgData name="王 芳华" userId="7c3c557c967ce635" providerId="LiveId" clId="{7D214013-FE64-4B60-A772-ADEB3F62CC1D}" dt="2021-09-19T04:24:27.584" v="128" actId="20577"/>
          <ac:spMkLst>
            <pc:docMk/>
            <pc:sldMk cId="2366425124" sldId="291"/>
            <ac:spMk id="9" creationId="{00000000-0000-0000-0000-000000000000}"/>
          </ac:spMkLst>
        </pc:spChg>
      </pc:sldChg>
      <pc:sldChg chg="addSp modSp add mod">
        <pc:chgData name="王 芳华" userId="7c3c557c967ce635" providerId="LiveId" clId="{7D214013-FE64-4B60-A772-ADEB3F62CC1D}" dt="2021-09-19T04:25:34.520" v="143" actId="20577"/>
        <pc:sldMkLst>
          <pc:docMk/>
          <pc:sldMk cId="2316213133" sldId="292"/>
        </pc:sldMkLst>
        <pc:spChg chg="add mod">
          <ac:chgData name="王 芳华" userId="7c3c557c967ce635" providerId="LiveId" clId="{7D214013-FE64-4B60-A772-ADEB3F62CC1D}" dt="2021-09-19T04:25:34.520" v="143" actId="20577"/>
          <ac:spMkLst>
            <pc:docMk/>
            <pc:sldMk cId="2316213133" sldId="292"/>
            <ac:spMk id="2" creationId="{F6BF12BF-6855-4145-9BBF-F6CACB8E4674}"/>
          </ac:spMkLst>
        </pc:spChg>
        <pc:spChg chg="mod">
          <ac:chgData name="王 芳华" userId="7c3c557c967ce635" providerId="LiveId" clId="{7D214013-FE64-4B60-A772-ADEB3F62CC1D}" dt="2021-09-19T04:24:42.921" v="130" actId="1076"/>
          <ac:spMkLst>
            <pc:docMk/>
            <pc:sldMk cId="2316213133" sldId="292"/>
            <ac:spMk id="8" creationId="{00000000-0000-0000-0000-000000000000}"/>
          </ac:spMkLst>
        </pc:spChg>
        <pc:spChg chg="mod">
          <ac:chgData name="王 芳华" userId="7c3c557c967ce635" providerId="LiveId" clId="{7D214013-FE64-4B60-A772-ADEB3F62CC1D}" dt="2021-09-19T04:24:58.634" v="131"/>
          <ac:spMkLst>
            <pc:docMk/>
            <pc:sldMk cId="2316213133" sldId="292"/>
            <ac:spMk id="9" creationId="{00000000-0000-0000-0000-000000000000}"/>
          </ac:spMkLst>
        </pc:spChg>
      </pc:sldChg>
      <pc:sldChg chg="del">
        <pc:chgData name="王 芳华" userId="7c3c557c967ce635" providerId="LiveId" clId="{7D214013-FE64-4B60-A772-ADEB3F62CC1D}" dt="2021-09-19T04:18:25.318" v="4" actId="47"/>
        <pc:sldMkLst>
          <pc:docMk/>
          <pc:sldMk cId="3574648470" sldId="292"/>
        </pc:sldMkLst>
      </pc:sldChg>
      <pc:sldChg chg="delSp modSp add mod">
        <pc:chgData name="王 芳华" userId="7c3c557c967ce635" providerId="LiveId" clId="{7D214013-FE64-4B60-A772-ADEB3F62CC1D}" dt="2021-09-19T04:26:02.314" v="146" actId="478"/>
        <pc:sldMkLst>
          <pc:docMk/>
          <pc:sldMk cId="257968883" sldId="293"/>
        </pc:sldMkLst>
        <pc:spChg chg="del">
          <ac:chgData name="王 芳华" userId="7c3c557c967ce635" providerId="LiveId" clId="{7D214013-FE64-4B60-A772-ADEB3F62CC1D}" dt="2021-09-19T04:26:02.314" v="146" actId="478"/>
          <ac:spMkLst>
            <pc:docMk/>
            <pc:sldMk cId="257968883" sldId="293"/>
            <ac:spMk id="2" creationId="{F6BF12BF-6855-4145-9BBF-F6CACB8E4674}"/>
          </ac:spMkLst>
        </pc:spChg>
        <pc:spChg chg="mod">
          <ac:chgData name="王 芳华" userId="7c3c557c967ce635" providerId="LiveId" clId="{7D214013-FE64-4B60-A772-ADEB3F62CC1D}" dt="2021-09-19T04:26:00.072" v="145"/>
          <ac:spMkLst>
            <pc:docMk/>
            <pc:sldMk cId="257968883" sldId="293"/>
            <ac:spMk id="9" creationId="{00000000-0000-0000-0000-000000000000}"/>
          </ac:spMkLst>
        </pc:spChg>
      </pc:sldChg>
      <pc:sldChg chg="del">
        <pc:chgData name="王 芳华" userId="7c3c557c967ce635" providerId="LiveId" clId="{7D214013-FE64-4B60-A772-ADEB3F62CC1D}" dt="2021-09-19T04:18:25.517" v="5" actId="47"/>
        <pc:sldMkLst>
          <pc:docMk/>
          <pc:sldMk cId="2230385098" sldId="293"/>
        </pc:sldMkLst>
      </pc:sldChg>
      <pc:sldChg chg="del">
        <pc:chgData name="王 芳华" userId="7c3c557c967ce635" providerId="LiveId" clId="{7D214013-FE64-4B60-A772-ADEB3F62CC1D}" dt="2021-09-19T04:18:25.711" v="6" actId="47"/>
        <pc:sldMkLst>
          <pc:docMk/>
          <pc:sldMk cId="1065455690" sldId="294"/>
        </pc:sldMkLst>
      </pc:sldChg>
      <pc:sldChg chg="del">
        <pc:chgData name="王 芳华" userId="7c3c557c967ce635" providerId="LiveId" clId="{7D214013-FE64-4B60-A772-ADEB3F62CC1D}" dt="2021-09-19T04:18:27.306" v="7" actId="47"/>
        <pc:sldMkLst>
          <pc:docMk/>
          <pc:sldMk cId="3255740140" sldId="295"/>
        </pc:sldMkLst>
      </pc:sldChg>
      <pc:sldChg chg="del">
        <pc:chgData name="王 芳华" userId="7c3c557c967ce635" providerId="LiveId" clId="{7D214013-FE64-4B60-A772-ADEB3F62CC1D}" dt="2021-09-19T04:18:27.835" v="8" actId="47"/>
        <pc:sldMkLst>
          <pc:docMk/>
          <pc:sldMk cId="814704102" sldId="296"/>
        </pc:sldMkLst>
      </pc:sldChg>
      <pc:sldChg chg="del">
        <pc:chgData name="王 芳华" userId="7c3c557c967ce635" providerId="LiveId" clId="{7D214013-FE64-4B60-A772-ADEB3F62CC1D}" dt="2021-09-19T04:18:28.947" v="9" actId="47"/>
        <pc:sldMkLst>
          <pc:docMk/>
          <pc:sldMk cId="3921379011" sldId="297"/>
        </pc:sldMkLst>
      </pc:sldChg>
      <pc:sldChg chg="del">
        <pc:chgData name="王 芳华" userId="7c3c557c967ce635" providerId="LiveId" clId="{7D214013-FE64-4B60-A772-ADEB3F62CC1D}" dt="2021-09-19T04:18:29.839" v="11" actId="47"/>
        <pc:sldMkLst>
          <pc:docMk/>
          <pc:sldMk cId="2969600960" sldId="298"/>
        </pc:sldMkLst>
      </pc:sldChg>
      <pc:sldChg chg="del">
        <pc:chgData name="王 芳华" userId="7c3c557c967ce635" providerId="LiveId" clId="{7D214013-FE64-4B60-A772-ADEB3F62CC1D}" dt="2021-09-19T04:18:29.304" v="10" actId="47"/>
        <pc:sldMkLst>
          <pc:docMk/>
          <pc:sldMk cId="1740579627" sldId="300"/>
        </pc:sldMkLst>
      </pc:sldChg>
      <pc:sldChg chg="del">
        <pc:chgData name="王 芳华" userId="7c3c557c967ce635" providerId="LiveId" clId="{7D214013-FE64-4B60-A772-ADEB3F62CC1D}" dt="2021-09-19T04:18:30.062" v="12" actId="47"/>
        <pc:sldMkLst>
          <pc:docMk/>
          <pc:sldMk cId="3655993494" sldId="301"/>
        </pc:sldMkLst>
      </pc:sldChg>
      <pc:sldChg chg="del">
        <pc:chgData name="王 芳华" userId="7c3c557c967ce635" providerId="LiveId" clId="{7D214013-FE64-4B60-A772-ADEB3F62CC1D}" dt="2021-09-19T04:18:30.583" v="13" actId="47"/>
        <pc:sldMkLst>
          <pc:docMk/>
          <pc:sldMk cId="413769863" sldId="302"/>
        </pc:sldMkLst>
      </pc:sldChg>
      <pc:sldChg chg="del">
        <pc:chgData name="王 芳华" userId="7c3c557c967ce635" providerId="LiveId" clId="{7D214013-FE64-4B60-A772-ADEB3F62CC1D}" dt="2021-09-19T04:18:32.016" v="15" actId="47"/>
        <pc:sldMkLst>
          <pc:docMk/>
          <pc:sldMk cId="2767481273" sldId="303"/>
        </pc:sldMkLst>
      </pc:sldChg>
      <pc:sldChg chg="del">
        <pc:chgData name="王 芳华" userId="7c3c557c967ce635" providerId="LiveId" clId="{7D214013-FE64-4B60-A772-ADEB3F62CC1D}" dt="2021-09-19T04:18:31.248" v="14" actId="47"/>
        <pc:sldMkLst>
          <pc:docMk/>
          <pc:sldMk cId="1260708787" sldId="304"/>
        </pc:sldMkLst>
      </pc:sldChg>
    </pc:docChg>
  </pc:docChgLst>
</pc:chgInfo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99129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bg2">
              <a:lumMod val="90000"/>
            </a:schemeClr>
          </a:fgClr>
          <a:bgClr>
            <a:srgbClr val="FFFFE7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F38B6D-CF5A-41D0-9C0F-51A82D06A773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596D75-01EC-497A-A98C-5780553AC4F0}" type="slidenum">
              <a:rPr lang="zh-CN" altLang="en-US" smtClean="0"/>
              <a:pPr/>
              <a:t>‹#›</a:t>
            </a:fld>
            <a:endParaRPr lang="zh-CN" altLang="en-US"/>
          </a:p>
        </p:txBody>
      </p:sp>
      <p:pic>
        <p:nvPicPr>
          <p:cNvPr id="8" name="图片 7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96DAE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0760E3-EB88-4223-91E8-6E75E9945EB6}" type="datetimeFigureOut">
              <a:rPr lang="zh-CN" altLang="en-US" smtClean="0"/>
              <a:pPr/>
              <a:t>2021/9/19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E4400-D1FB-422F-874E-267932C3860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tags" Target="../tags/tag8.xml"/><Relationship Id="rId3" Type="http://schemas.openxmlformats.org/officeDocument/2006/relationships/tags" Target="../tags/tag3.xml"/><Relationship Id="rId7" Type="http://schemas.openxmlformats.org/officeDocument/2006/relationships/tags" Target="../tags/tag7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10" Type="http://schemas.openxmlformats.org/officeDocument/2006/relationships/image" Target="../media/image2.png"/><Relationship Id="rId4" Type="http://schemas.openxmlformats.org/officeDocument/2006/relationships/tags" Target="../tags/tag4.xml"/><Relationship Id="rId9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11.xm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1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9.xml"/><Relationship Id="rId2" Type="http://schemas.openxmlformats.org/officeDocument/2006/relationships/tags" Target="../tags/tag18.xml"/><Relationship Id="rId1" Type="http://schemas.openxmlformats.org/officeDocument/2006/relationships/tags" Target="../tags/tag17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2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tags" Target="../tags/tag21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2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27.xml"/><Relationship Id="rId2" Type="http://schemas.openxmlformats.org/officeDocument/2006/relationships/tags" Target="../tags/tag26.xml"/><Relationship Id="rId1" Type="http://schemas.openxmlformats.org/officeDocument/2006/relationships/tags" Target="../tags/tag25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2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3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tags" Target="../tags/tag33.xml"/><Relationship Id="rId5" Type="http://schemas.openxmlformats.org/officeDocument/2006/relationships/slideLayout" Target="../slideLayouts/slideLayout2.xml"/><Relationship Id="rId4" Type="http://schemas.openxmlformats.org/officeDocument/2006/relationships/tags" Target="../tags/tag3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组合 20"/>
          <p:cNvGrpSpPr/>
          <p:nvPr/>
        </p:nvGrpSpPr>
        <p:grpSpPr>
          <a:xfrm>
            <a:off x="3045195" y="1213203"/>
            <a:ext cx="6099734" cy="4431594"/>
            <a:chOff x="3108342" y="1258413"/>
            <a:chExt cx="6099734" cy="4431594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6" name="等腰三角形 15"/>
            <p:cNvSpPr/>
            <p:nvPr/>
          </p:nvSpPr>
          <p:spPr>
            <a:xfrm rot="10085321">
              <a:off x="8669098" y="3680404"/>
              <a:ext cx="538978" cy="451412"/>
            </a:xfrm>
            <a:prstGeom prst="triangle">
              <a:avLst>
                <a:gd name="adj" fmla="val 100000"/>
              </a:avLst>
            </a:prstGeom>
            <a:solidFill>
              <a:srgbClr val="4BACC6"/>
            </a:solidFill>
            <a:ln w="19050">
              <a:noFill/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10" name="组合 9"/>
            <p:cNvGrpSpPr/>
            <p:nvPr/>
          </p:nvGrpSpPr>
          <p:grpSpPr>
            <a:xfrm>
              <a:off x="3877671" y="1258413"/>
              <a:ext cx="4431595" cy="4431594"/>
              <a:chOff x="5312780" y="1597306"/>
              <a:chExt cx="3426106" cy="3426106"/>
            </a:xfrm>
          </p:grpSpPr>
          <p:sp>
            <p:nvSpPr>
              <p:cNvPr id="7" name="椭圆 6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8" name="椭圆 7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13" name="矩形 12"/>
            <p:cNvSpPr/>
            <p:nvPr/>
          </p:nvSpPr>
          <p:spPr>
            <a:xfrm>
              <a:off x="3108342" y="2660412"/>
              <a:ext cx="5899941" cy="1658242"/>
            </a:xfrm>
            <a:prstGeom prst="rect">
              <a:avLst/>
            </a:prstGeom>
            <a:solidFill>
              <a:srgbClr val="93CDDD"/>
            </a:solidFill>
            <a:ln w="1905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4" name="文本框 23"/>
          <p:cNvSpPr txBox="1"/>
          <p:nvPr/>
        </p:nvSpPr>
        <p:spPr>
          <a:xfrm>
            <a:off x="2705934" y="2795905"/>
            <a:ext cx="643402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72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itchFamily="34" charset="-122"/>
                <a:ea typeface="微软雅黑" pitchFamily="34" charset="-122"/>
              </a:rPr>
              <a:t>老年心理护理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20"/>
          <p:cNvGrpSpPr/>
          <p:nvPr/>
        </p:nvGrpSpPr>
        <p:grpSpPr>
          <a:xfrm>
            <a:off x="3045195" y="1213203"/>
            <a:ext cx="6099734" cy="4431594"/>
            <a:chOff x="3108342" y="1258413"/>
            <a:chExt cx="6099734" cy="4431594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16" name="等腰三角形 15"/>
            <p:cNvSpPr/>
            <p:nvPr/>
          </p:nvSpPr>
          <p:spPr>
            <a:xfrm rot="10085321">
              <a:off x="8669098" y="3680404"/>
              <a:ext cx="538978" cy="451412"/>
            </a:xfrm>
            <a:prstGeom prst="triangle">
              <a:avLst>
                <a:gd name="adj" fmla="val 100000"/>
              </a:avLst>
            </a:prstGeom>
            <a:solidFill>
              <a:srgbClr val="4BACC6"/>
            </a:solidFill>
            <a:ln w="19050">
              <a:noFill/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4" name="组合 9"/>
            <p:cNvGrpSpPr/>
            <p:nvPr/>
          </p:nvGrpSpPr>
          <p:grpSpPr>
            <a:xfrm>
              <a:off x="3877671" y="1258413"/>
              <a:ext cx="4431595" cy="4431594"/>
              <a:chOff x="5312780" y="1597306"/>
              <a:chExt cx="3426106" cy="3426106"/>
            </a:xfrm>
          </p:grpSpPr>
          <p:sp>
            <p:nvSpPr>
              <p:cNvPr id="7" name="椭圆 6"/>
              <p:cNvSpPr/>
              <p:nvPr/>
            </p:nvSpPr>
            <p:spPr>
              <a:xfrm>
                <a:off x="5312780" y="1597306"/>
                <a:ext cx="3426106" cy="3426106"/>
              </a:xfrm>
              <a:prstGeom prst="ellipse">
                <a:avLst/>
              </a:prstGeom>
              <a:solidFill>
                <a:srgbClr val="4BACC6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8" name="椭圆 7"/>
              <p:cNvSpPr/>
              <p:nvPr/>
            </p:nvSpPr>
            <p:spPr>
              <a:xfrm>
                <a:off x="6320560" y="2605086"/>
                <a:ext cx="1410547" cy="1410547"/>
              </a:xfrm>
              <a:prstGeom prst="ellipse">
                <a:avLst/>
              </a:prstGeom>
              <a:solidFill>
                <a:srgbClr val="FFFFE7"/>
              </a:solidFill>
              <a:ln w="38100"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13" name="矩形 12"/>
            <p:cNvSpPr/>
            <p:nvPr/>
          </p:nvSpPr>
          <p:spPr>
            <a:xfrm>
              <a:off x="3108342" y="2660412"/>
              <a:ext cx="5899941" cy="1658242"/>
            </a:xfrm>
            <a:prstGeom prst="rect">
              <a:avLst/>
            </a:prstGeom>
            <a:solidFill>
              <a:srgbClr val="93CDDD"/>
            </a:solidFill>
            <a:ln w="1905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4" name="文本框 23"/>
          <p:cNvSpPr txBox="1"/>
          <p:nvPr/>
        </p:nvSpPr>
        <p:spPr>
          <a:xfrm>
            <a:off x="2705934" y="2795905"/>
            <a:ext cx="643402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72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itchFamily="34" charset="-122"/>
                <a:ea typeface="微软雅黑" pitchFamily="34" charset="-122"/>
              </a:rPr>
              <a:t>谢谢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545257" y="2596452"/>
            <a:ext cx="774418" cy="815070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01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7311439" y="2596452"/>
            <a:ext cx="4630352" cy="815070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老年人心身疾病的基本知识</a:t>
            </a:r>
          </a:p>
        </p:txBody>
      </p:sp>
      <p:sp>
        <p:nvSpPr>
          <p:cNvPr id="6" name="MH_Entry_2"/>
          <p:cNvSpPr/>
          <p:nvPr>
            <p:custDataLst>
              <p:tags r:id="rId3"/>
            </p:custDataLst>
          </p:nvPr>
        </p:nvSpPr>
        <p:spPr>
          <a:xfrm>
            <a:off x="7270496" y="3507651"/>
            <a:ext cx="4671296" cy="913935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老年糖尿病的心理护理</a:t>
            </a:r>
          </a:p>
        </p:txBody>
      </p:sp>
      <p:sp>
        <p:nvSpPr>
          <p:cNvPr id="7" name="MH_Number_2"/>
          <p:cNvSpPr/>
          <p:nvPr>
            <p:custDataLst>
              <p:tags r:id="rId4"/>
            </p:custDataLst>
          </p:nvPr>
        </p:nvSpPr>
        <p:spPr>
          <a:xfrm>
            <a:off x="6545257" y="3511700"/>
            <a:ext cx="758857" cy="913935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02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1966716" y="1985438"/>
            <a:ext cx="701345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zh-CN" altLang="en-US" sz="3200" spc="500" dirty="0">
                <a:solidFill>
                  <a:srgbClr val="CE0F0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项目六 老年心身健康与心理护理</a:t>
            </a:r>
            <a:endParaRPr lang="zh-CN" altLang="en-US" sz="2800" spc="500" dirty="0">
              <a:solidFill>
                <a:srgbClr val="CE0F0F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" name="文本框 14"/>
          <p:cNvSpPr txBox="1"/>
          <p:nvPr/>
        </p:nvSpPr>
        <p:spPr>
          <a:xfrm>
            <a:off x="2546267" y="850659"/>
            <a:ext cx="268679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7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目录</a:t>
            </a:r>
          </a:p>
        </p:txBody>
      </p:sp>
      <p:grpSp>
        <p:nvGrpSpPr>
          <p:cNvPr id="12" name="组合 15"/>
          <p:cNvGrpSpPr/>
          <p:nvPr/>
        </p:nvGrpSpPr>
        <p:grpSpPr>
          <a:xfrm rot="19259078">
            <a:off x="884231" y="704094"/>
            <a:ext cx="1689053" cy="1423282"/>
            <a:chOff x="4506913" y="-344488"/>
            <a:chExt cx="2300287" cy="2584451"/>
          </a:xfrm>
        </p:grpSpPr>
        <p:sp>
          <p:nvSpPr>
            <p:cNvPr id="17" name="Freeform 134"/>
            <p:cNvSpPr/>
            <p:nvPr/>
          </p:nvSpPr>
          <p:spPr bwMode="auto">
            <a:xfrm>
              <a:off x="4522788" y="1392238"/>
              <a:ext cx="1797050" cy="738188"/>
            </a:xfrm>
            <a:custGeom>
              <a:avLst/>
              <a:gdLst>
                <a:gd name="T0" fmla="*/ 0 w 1132"/>
                <a:gd name="T1" fmla="*/ 163 h 465"/>
                <a:gd name="T2" fmla="*/ 1087 w 1132"/>
                <a:gd name="T3" fmla="*/ 465 h 465"/>
                <a:gd name="T4" fmla="*/ 1132 w 1132"/>
                <a:gd name="T5" fmla="*/ 302 h 465"/>
                <a:gd name="T6" fmla="*/ 46 w 1132"/>
                <a:gd name="T7" fmla="*/ 0 h 465"/>
                <a:gd name="T8" fmla="*/ 0 w 1132"/>
                <a:gd name="T9" fmla="*/ 163 h 4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2" h="465">
                  <a:moveTo>
                    <a:pt x="0" y="163"/>
                  </a:moveTo>
                  <a:lnTo>
                    <a:pt x="1087" y="465"/>
                  </a:lnTo>
                  <a:lnTo>
                    <a:pt x="1132" y="302"/>
                  </a:lnTo>
                  <a:lnTo>
                    <a:pt x="46" y="0"/>
                  </a:lnTo>
                  <a:lnTo>
                    <a:pt x="0" y="16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8" name="Freeform 135"/>
            <p:cNvSpPr/>
            <p:nvPr/>
          </p:nvSpPr>
          <p:spPr bwMode="auto">
            <a:xfrm>
              <a:off x="4527550" y="-344488"/>
              <a:ext cx="936625" cy="1978025"/>
            </a:xfrm>
            <a:custGeom>
              <a:avLst/>
              <a:gdLst>
                <a:gd name="T0" fmla="*/ 116 w 221"/>
                <a:gd name="T1" fmla="*/ 422 h 466"/>
                <a:gd name="T2" fmla="*/ 56 w 221"/>
                <a:gd name="T3" fmla="*/ 452 h 466"/>
                <a:gd name="T4" fmla="*/ 0 w 221"/>
                <a:gd name="T5" fmla="*/ 466 h 466"/>
                <a:gd name="T6" fmla="*/ 119 w 221"/>
                <a:gd name="T7" fmla="*/ 38 h 466"/>
                <a:gd name="T8" fmla="*/ 179 w 221"/>
                <a:gd name="T9" fmla="*/ 8 h 466"/>
                <a:gd name="T10" fmla="*/ 215 w 221"/>
                <a:gd name="T11" fmla="*/ 64 h 466"/>
                <a:gd name="T12" fmla="*/ 116 w 221"/>
                <a:gd name="T13" fmla="*/ 422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1" h="466">
                  <a:moveTo>
                    <a:pt x="116" y="422"/>
                  </a:moveTo>
                  <a:cubicBezTo>
                    <a:pt x="109" y="446"/>
                    <a:pt x="82" y="459"/>
                    <a:pt x="56" y="452"/>
                  </a:cubicBezTo>
                  <a:cubicBezTo>
                    <a:pt x="29" y="445"/>
                    <a:pt x="13" y="449"/>
                    <a:pt x="0" y="466"/>
                  </a:cubicBezTo>
                  <a:cubicBezTo>
                    <a:pt x="119" y="38"/>
                    <a:pt x="119" y="38"/>
                    <a:pt x="119" y="38"/>
                  </a:cubicBezTo>
                  <a:cubicBezTo>
                    <a:pt x="125" y="14"/>
                    <a:pt x="152" y="0"/>
                    <a:pt x="179" y="8"/>
                  </a:cubicBezTo>
                  <a:cubicBezTo>
                    <a:pt x="205" y="15"/>
                    <a:pt x="221" y="40"/>
                    <a:pt x="215" y="64"/>
                  </a:cubicBezTo>
                  <a:lnTo>
                    <a:pt x="116" y="422"/>
                  </a:lnTo>
                  <a:close/>
                </a:path>
              </a:pathLst>
            </a:custGeom>
            <a:solidFill>
              <a:srgbClr val="0444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9" name="Freeform 136"/>
            <p:cNvSpPr/>
            <p:nvPr/>
          </p:nvSpPr>
          <p:spPr bwMode="auto">
            <a:xfrm>
              <a:off x="4751388" y="-314325"/>
              <a:ext cx="2055812" cy="2312988"/>
            </a:xfrm>
            <a:custGeom>
              <a:avLst/>
              <a:gdLst>
                <a:gd name="T0" fmla="*/ 964 w 1295"/>
                <a:gd name="T1" fmla="*/ 1457 h 1457"/>
                <a:gd name="T2" fmla="*/ 0 w 1295"/>
                <a:gd name="T3" fmla="*/ 1187 h 1457"/>
                <a:gd name="T4" fmla="*/ 329 w 1295"/>
                <a:gd name="T5" fmla="*/ 0 h 1457"/>
                <a:gd name="T6" fmla="*/ 1295 w 1295"/>
                <a:gd name="T7" fmla="*/ 267 h 1457"/>
                <a:gd name="T8" fmla="*/ 964 w 1295"/>
                <a:gd name="T9" fmla="*/ 1457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95" h="1457">
                  <a:moveTo>
                    <a:pt x="964" y="1457"/>
                  </a:moveTo>
                  <a:lnTo>
                    <a:pt x="0" y="1187"/>
                  </a:lnTo>
                  <a:lnTo>
                    <a:pt x="329" y="0"/>
                  </a:lnTo>
                  <a:lnTo>
                    <a:pt x="1295" y="267"/>
                  </a:lnTo>
                  <a:lnTo>
                    <a:pt x="964" y="1457"/>
                  </a:lnTo>
                  <a:close/>
                </a:path>
              </a:pathLst>
            </a:custGeom>
            <a:solidFill>
              <a:srgbClr val="3793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0" name="Freeform 137"/>
            <p:cNvSpPr/>
            <p:nvPr/>
          </p:nvSpPr>
          <p:spPr bwMode="auto">
            <a:xfrm>
              <a:off x="4705350" y="-319088"/>
              <a:ext cx="758825" cy="1922463"/>
            </a:xfrm>
            <a:custGeom>
              <a:avLst/>
              <a:gdLst>
                <a:gd name="T0" fmla="*/ 137 w 179"/>
                <a:gd name="T1" fmla="*/ 2 h 453"/>
                <a:gd name="T2" fmla="*/ 123 w 179"/>
                <a:gd name="T3" fmla="*/ 0 h 453"/>
                <a:gd name="T4" fmla="*/ 0 w 179"/>
                <a:gd name="T5" fmla="*/ 443 h 453"/>
                <a:gd name="T6" fmla="*/ 14 w 179"/>
                <a:gd name="T7" fmla="*/ 446 h 453"/>
                <a:gd name="T8" fmla="*/ 74 w 179"/>
                <a:gd name="T9" fmla="*/ 416 h 453"/>
                <a:gd name="T10" fmla="*/ 173 w 179"/>
                <a:gd name="T11" fmla="*/ 58 h 453"/>
                <a:gd name="T12" fmla="*/ 137 w 179"/>
                <a:gd name="T13" fmla="*/ 2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9" h="453">
                  <a:moveTo>
                    <a:pt x="137" y="2"/>
                  </a:moveTo>
                  <a:cubicBezTo>
                    <a:pt x="132" y="1"/>
                    <a:pt x="128" y="0"/>
                    <a:pt x="123" y="0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4" y="444"/>
                    <a:pt x="9" y="445"/>
                    <a:pt x="14" y="446"/>
                  </a:cubicBezTo>
                  <a:cubicBezTo>
                    <a:pt x="40" y="453"/>
                    <a:pt x="67" y="440"/>
                    <a:pt x="74" y="416"/>
                  </a:cubicBezTo>
                  <a:cubicBezTo>
                    <a:pt x="173" y="58"/>
                    <a:pt x="173" y="58"/>
                    <a:pt x="173" y="58"/>
                  </a:cubicBezTo>
                  <a:cubicBezTo>
                    <a:pt x="179" y="34"/>
                    <a:pt x="163" y="9"/>
                    <a:pt x="137" y="2"/>
                  </a:cubicBezTo>
                </a:path>
              </a:pathLst>
            </a:custGeom>
            <a:solidFill>
              <a:srgbClr val="04304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1" name="Freeform 138"/>
            <p:cNvSpPr/>
            <p:nvPr/>
          </p:nvSpPr>
          <p:spPr bwMode="auto">
            <a:xfrm>
              <a:off x="4751388" y="-314325"/>
              <a:ext cx="1246187" cy="2087563"/>
            </a:xfrm>
            <a:custGeom>
              <a:avLst/>
              <a:gdLst>
                <a:gd name="T0" fmla="*/ 785 w 785"/>
                <a:gd name="T1" fmla="*/ 126 h 1315"/>
                <a:gd name="T2" fmla="*/ 329 w 785"/>
                <a:gd name="T3" fmla="*/ 0 h 1315"/>
                <a:gd name="T4" fmla="*/ 0 w 785"/>
                <a:gd name="T5" fmla="*/ 1187 h 1315"/>
                <a:gd name="T6" fmla="*/ 454 w 785"/>
                <a:gd name="T7" fmla="*/ 1315 h 1315"/>
                <a:gd name="T8" fmla="*/ 785 w 785"/>
                <a:gd name="T9" fmla="*/ 126 h 13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315">
                  <a:moveTo>
                    <a:pt x="785" y="126"/>
                  </a:moveTo>
                  <a:lnTo>
                    <a:pt x="329" y="0"/>
                  </a:lnTo>
                  <a:lnTo>
                    <a:pt x="0" y="1187"/>
                  </a:lnTo>
                  <a:lnTo>
                    <a:pt x="454" y="1315"/>
                  </a:lnTo>
                  <a:lnTo>
                    <a:pt x="785" y="126"/>
                  </a:lnTo>
                  <a:close/>
                </a:path>
              </a:pathLst>
            </a:custGeom>
            <a:solidFill>
              <a:srgbClr val="1C75B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2" name="Freeform 139"/>
            <p:cNvSpPr/>
            <p:nvPr/>
          </p:nvSpPr>
          <p:spPr bwMode="auto">
            <a:xfrm>
              <a:off x="4506913" y="1531938"/>
              <a:ext cx="1774825" cy="708025"/>
            </a:xfrm>
            <a:custGeom>
              <a:avLst/>
              <a:gdLst>
                <a:gd name="T0" fmla="*/ 419 w 419"/>
                <a:gd name="T1" fmla="*/ 110 h 167"/>
                <a:gd name="T2" fmla="*/ 37 w 419"/>
                <a:gd name="T3" fmla="*/ 4 h 167"/>
                <a:gd name="T4" fmla="*/ 5 w 419"/>
                <a:gd name="T5" fmla="*/ 26 h 167"/>
                <a:gd name="T6" fmla="*/ 21 w 419"/>
                <a:gd name="T7" fmla="*/ 61 h 167"/>
                <a:gd name="T8" fmla="*/ 403 w 419"/>
                <a:gd name="T9" fmla="*/ 167 h 167"/>
                <a:gd name="T10" fmla="*/ 419 w 419"/>
                <a:gd name="T11" fmla="*/ 11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19" h="167">
                  <a:moveTo>
                    <a:pt x="419" y="110"/>
                  </a:moveTo>
                  <a:cubicBezTo>
                    <a:pt x="37" y="4"/>
                    <a:pt x="37" y="4"/>
                    <a:pt x="37" y="4"/>
                  </a:cubicBezTo>
                  <a:cubicBezTo>
                    <a:pt x="24" y="0"/>
                    <a:pt x="9" y="10"/>
                    <a:pt x="5" y="26"/>
                  </a:cubicBezTo>
                  <a:cubicBezTo>
                    <a:pt x="0" y="42"/>
                    <a:pt x="8" y="58"/>
                    <a:pt x="21" y="61"/>
                  </a:cubicBezTo>
                  <a:cubicBezTo>
                    <a:pt x="403" y="167"/>
                    <a:pt x="403" y="167"/>
                    <a:pt x="403" y="167"/>
                  </a:cubicBezTo>
                  <a:lnTo>
                    <a:pt x="419" y="1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3" name="Freeform 140"/>
            <p:cNvSpPr/>
            <p:nvPr/>
          </p:nvSpPr>
          <p:spPr bwMode="auto">
            <a:xfrm>
              <a:off x="4506913" y="1531938"/>
              <a:ext cx="1774825" cy="708025"/>
            </a:xfrm>
            <a:custGeom>
              <a:avLst/>
              <a:gdLst>
                <a:gd name="T0" fmla="*/ 390 w 419"/>
                <a:gd name="T1" fmla="*/ 158 h 167"/>
                <a:gd name="T2" fmla="*/ 400 w 419"/>
                <a:gd name="T3" fmla="*/ 125 h 167"/>
                <a:gd name="T4" fmla="*/ 401 w 419"/>
                <a:gd name="T5" fmla="*/ 125 h 167"/>
                <a:gd name="T6" fmla="*/ 405 w 419"/>
                <a:gd name="T7" fmla="*/ 110 h 167"/>
                <a:gd name="T8" fmla="*/ 418 w 419"/>
                <a:gd name="T9" fmla="*/ 114 h 167"/>
                <a:gd name="T10" fmla="*/ 419 w 419"/>
                <a:gd name="T11" fmla="*/ 110 h 167"/>
                <a:gd name="T12" fmla="*/ 37 w 419"/>
                <a:gd name="T13" fmla="*/ 4 h 167"/>
                <a:gd name="T14" fmla="*/ 5 w 419"/>
                <a:gd name="T15" fmla="*/ 26 h 167"/>
                <a:gd name="T16" fmla="*/ 21 w 419"/>
                <a:gd name="T17" fmla="*/ 61 h 167"/>
                <a:gd name="T18" fmla="*/ 403 w 419"/>
                <a:gd name="T19" fmla="*/ 167 h 167"/>
                <a:gd name="T20" fmla="*/ 405 w 419"/>
                <a:gd name="T21" fmla="*/ 163 h 167"/>
                <a:gd name="T22" fmla="*/ 390 w 419"/>
                <a:gd name="T23" fmla="*/ 158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19" h="167">
                  <a:moveTo>
                    <a:pt x="390" y="158"/>
                  </a:moveTo>
                  <a:cubicBezTo>
                    <a:pt x="400" y="125"/>
                    <a:pt x="400" y="125"/>
                    <a:pt x="400" y="125"/>
                  </a:cubicBezTo>
                  <a:cubicBezTo>
                    <a:pt x="401" y="125"/>
                    <a:pt x="401" y="125"/>
                    <a:pt x="401" y="125"/>
                  </a:cubicBezTo>
                  <a:cubicBezTo>
                    <a:pt x="405" y="110"/>
                    <a:pt x="405" y="110"/>
                    <a:pt x="405" y="110"/>
                  </a:cubicBezTo>
                  <a:cubicBezTo>
                    <a:pt x="418" y="114"/>
                    <a:pt x="418" y="114"/>
                    <a:pt x="418" y="114"/>
                  </a:cubicBezTo>
                  <a:cubicBezTo>
                    <a:pt x="419" y="110"/>
                    <a:pt x="419" y="110"/>
                    <a:pt x="419" y="110"/>
                  </a:cubicBezTo>
                  <a:cubicBezTo>
                    <a:pt x="37" y="4"/>
                    <a:pt x="37" y="4"/>
                    <a:pt x="37" y="4"/>
                  </a:cubicBezTo>
                  <a:cubicBezTo>
                    <a:pt x="24" y="0"/>
                    <a:pt x="9" y="10"/>
                    <a:pt x="5" y="26"/>
                  </a:cubicBezTo>
                  <a:cubicBezTo>
                    <a:pt x="0" y="42"/>
                    <a:pt x="8" y="58"/>
                    <a:pt x="21" y="61"/>
                  </a:cubicBezTo>
                  <a:cubicBezTo>
                    <a:pt x="403" y="167"/>
                    <a:pt x="403" y="167"/>
                    <a:pt x="403" y="167"/>
                  </a:cubicBezTo>
                  <a:cubicBezTo>
                    <a:pt x="405" y="163"/>
                    <a:pt x="405" y="163"/>
                    <a:pt x="405" y="163"/>
                  </a:cubicBezTo>
                  <a:lnTo>
                    <a:pt x="390" y="158"/>
                  </a:lnTo>
                  <a:close/>
                </a:path>
              </a:pathLst>
            </a:custGeom>
            <a:solidFill>
              <a:srgbClr val="04447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4" name="Freeform 141"/>
            <p:cNvSpPr/>
            <p:nvPr/>
          </p:nvSpPr>
          <p:spPr bwMode="auto">
            <a:xfrm>
              <a:off x="4527550" y="1552575"/>
              <a:ext cx="1749425" cy="671513"/>
            </a:xfrm>
            <a:custGeom>
              <a:avLst/>
              <a:gdLst>
                <a:gd name="T0" fmla="*/ 413 w 413"/>
                <a:gd name="T1" fmla="*/ 109 h 158"/>
                <a:gd name="T2" fmla="*/ 31 w 413"/>
                <a:gd name="T3" fmla="*/ 3 h 158"/>
                <a:gd name="T4" fmla="*/ 4 w 413"/>
                <a:gd name="T5" fmla="*/ 22 h 158"/>
                <a:gd name="T6" fmla="*/ 18 w 413"/>
                <a:gd name="T7" fmla="*/ 52 h 158"/>
                <a:gd name="T8" fmla="*/ 400 w 413"/>
                <a:gd name="T9" fmla="*/ 158 h 158"/>
                <a:gd name="T10" fmla="*/ 413 w 413"/>
                <a:gd name="T11" fmla="*/ 109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13" h="158">
                  <a:moveTo>
                    <a:pt x="413" y="109"/>
                  </a:moveTo>
                  <a:cubicBezTo>
                    <a:pt x="31" y="3"/>
                    <a:pt x="31" y="3"/>
                    <a:pt x="31" y="3"/>
                  </a:cubicBezTo>
                  <a:cubicBezTo>
                    <a:pt x="20" y="0"/>
                    <a:pt x="8" y="9"/>
                    <a:pt x="4" y="22"/>
                  </a:cubicBezTo>
                  <a:cubicBezTo>
                    <a:pt x="0" y="35"/>
                    <a:pt x="6" y="49"/>
                    <a:pt x="18" y="52"/>
                  </a:cubicBezTo>
                  <a:cubicBezTo>
                    <a:pt x="400" y="158"/>
                    <a:pt x="400" y="158"/>
                    <a:pt x="400" y="158"/>
                  </a:cubicBezTo>
                  <a:lnTo>
                    <a:pt x="413" y="10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5" name="Freeform 142"/>
            <p:cNvSpPr/>
            <p:nvPr/>
          </p:nvSpPr>
          <p:spPr bwMode="auto">
            <a:xfrm>
              <a:off x="4532313" y="1646238"/>
              <a:ext cx="1716087" cy="577850"/>
            </a:xfrm>
            <a:custGeom>
              <a:avLst/>
              <a:gdLst>
                <a:gd name="T0" fmla="*/ 3 w 405"/>
                <a:gd name="T1" fmla="*/ 0 h 136"/>
                <a:gd name="T2" fmla="*/ 17 w 405"/>
                <a:gd name="T3" fmla="*/ 30 h 136"/>
                <a:gd name="T4" fmla="*/ 399 w 405"/>
                <a:gd name="T5" fmla="*/ 136 h 136"/>
                <a:gd name="T6" fmla="*/ 405 w 405"/>
                <a:gd name="T7" fmla="*/ 112 h 136"/>
                <a:gd name="T8" fmla="*/ 3 w 405"/>
                <a:gd name="T9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5" h="136">
                  <a:moveTo>
                    <a:pt x="3" y="0"/>
                  </a:moveTo>
                  <a:cubicBezTo>
                    <a:pt x="0" y="14"/>
                    <a:pt x="6" y="27"/>
                    <a:pt x="17" y="30"/>
                  </a:cubicBezTo>
                  <a:cubicBezTo>
                    <a:pt x="399" y="136"/>
                    <a:pt x="399" y="136"/>
                    <a:pt x="399" y="136"/>
                  </a:cubicBezTo>
                  <a:cubicBezTo>
                    <a:pt x="405" y="112"/>
                    <a:pt x="405" y="112"/>
                    <a:pt x="405" y="112"/>
                  </a:cubicBezTo>
                  <a:lnTo>
                    <a:pt x="3" y="0"/>
                  </a:lnTo>
                  <a:close/>
                </a:path>
              </a:pathLst>
            </a:custGeom>
            <a:solidFill>
              <a:srgbClr val="F0ECD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6" name="Freeform 143"/>
            <p:cNvSpPr/>
            <p:nvPr/>
          </p:nvSpPr>
          <p:spPr bwMode="auto">
            <a:xfrm>
              <a:off x="5192713" y="327025"/>
              <a:ext cx="1068387" cy="1068388"/>
            </a:xfrm>
            <a:custGeom>
              <a:avLst/>
              <a:gdLst>
                <a:gd name="T0" fmla="*/ 236 w 252"/>
                <a:gd name="T1" fmla="*/ 156 h 252"/>
                <a:gd name="T2" fmla="*/ 96 w 252"/>
                <a:gd name="T3" fmla="*/ 236 h 252"/>
                <a:gd name="T4" fmla="*/ 16 w 252"/>
                <a:gd name="T5" fmla="*/ 96 h 252"/>
                <a:gd name="T6" fmla="*/ 156 w 252"/>
                <a:gd name="T7" fmla="*/ 16 h 252"/>
                <a:gd name="T8" fmla="*/ 236 w 252"/>
                <a:gd name="T9" fmla="*/ 156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2" h="252">
                  <a:moveTo>
                    <a:pt x="236" y="156"/>
                  </a:moveTo>
                  <a:cubicBezTo>
                    <a:pt x="219" y="217"/>
                    <a:pt x="156" y="252"/>
                    <a:pt x="96" y="236"/>
                  </a:cubicBezTo>
                  <a:cubicBezTo>
                    <a:pt x="35" y="219"/>
                    <a:pt x="0" y="156"/>
                    <a:pt x="16" y="96"/>
                  </a:cubicBezTo>
                  <a:cubicBezTo>
                    <a:pt x="33" y="35"/>
                    <a:pt x="96" y="0"/>
                    <a:pt x="156" y="16"/>
                  </a:cubicBezTo>
                  <a:cubicBezTo>
                    <a:pt x="217" y="33"/>
                    <a:pt x="252" y="96"/>
                    <a:pt x="236" y="15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7" name="Freeform 144"/>
            <p:cNvSpPr/>
            <p:nvPr/>
          </p:nvSpPr>
          <p:spPr bwMode="auto">
            <a:xfrm>
              <a:off x="5599113" y="393700"/>
              <a:ext cx="661987" cy="1001713"/>
            </a:xfrm>
            <a:custGeom>
              <a:avLst/>
              <a:gdLst>
                <a:gd name="T0" fmla="*/ 60 w 156"/>
                <a:gd name="T1" fmla="*/ 0 h 236"/>
                <a:gd name="T2" fmla="*/ 0 w 156"/>
                <a:gd name="T3" fmla="*/ 220 h 236"/>
                <a:gd name="T4" fmla="*/ 140 w 156"/>
                <a:gd name="T5" fmla="*/ 140 h 236"/>
                <a:gd name="T6" fmla="*/ 60 w 156"/>
                <a:gd name="T7" fmla="*/ 0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6" h="236">
                  <a:moveTo>
                    <a:pt x="60" y="0"/>
                  </a:moveTo>
                  <a:cubicBezTo>
                    <a:pt x="0" y="220"/>
                    <a:pt x="0" y="220"/>
                    <a:pt x="0" y="220"/>
                  </a:cubicBezTo>
                  <a:cubicBezTo>
                    <a:pt x="60" y="236"/>
                    <a:pt x="123" y="201"/>
                    <a:pt x="140" y="140"/>
                  </a:cubicBezTo>
                  <a:cubicBezTo>
                    <a:pt x="156" y="80"/>
                    <a:pt x="121" y="17"/>
                    <a:pt x="60" y="0"/>
                  </a:cubicBezTo>
                </a:path>
              </a:pathLst>
            </a:custGeom>
            <a:solidFill>
              <a:srgbClr val="F4EB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8" name="Freeform 145"/>
            <p:cNvSpPr/>
            <p:nvPr/>
          </p:nvSpPr>
          <p:spPr bwMode="auto">
            <a:xfrm>
              <a:off x="4930775" y="-25400"/>
              <a:ext cx="215900" cy="207963"/>
            </a:xfrm>
            <a:custGeom>
              <a:avLst/>
              <a:gdLst>
                <a:gd name="T0" fmla="*/ 12 w 51"/>
                <a:gd name="T1" fmla="*/ 5 h 49"/>
                <a:gd name="T2" fmla="*/ 0 w 51"/>
                <a:gd name="T3" fmla="*/ 49 h 49"/>
                <a:gd name="T4" fmla="*/ 40 w 51"/>
                <a:gd name="T5" fmla="*/ 39 h 49"/>
                <a:gd name="T6" fmla="*/ 51 w 51"/>
                <a:gd name="T7" fmla="*/ 2 h 49"/>
                <a:gd name="T8" fmla="*/ 12 w 51"/>
                <a:gd name="T9" fmla="*/ 5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49">
                  <a:moveTo>
                    <a:pt x="12" y="5"/>
                  </a:moveTo>
                  <a:cubicBezTo>
                    <a:pt x="0" y="49"/>
                    <a:pt x="0" y="49"/>
                    <a:pt x="0" y="49"/>
                  </a:cubicBezTo>
                  <a:cubicBezTo>
                    <a:pt x="9" y="40"/>
                    <a:pt x="23" y="37"/>
                    <a:pt x="40" y="39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37" y="0"/>
                    <a:pt x="24" y="2"/>
                    <a:pt x="12" y="5"/>
                  </a:cubicBezTo>
                </a:path>
              </a:pathLst>
            </a:custGeom>
            <a:solidFill>
              <a:srgbClr val="FFA9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9" name="Freeform 146"/>
            <p:cNvSpPr/>
            <p:nvPr/>
          </p:nvSpPr>
          <p:spPr bwMode="auto">
            <a:xfrm>
              <a:off x="4603750" y="1146175"/>
              <a:ext cx="215900" cy="203200"/>
            </a:xfrm>
            <a:custGeom>
              <a:avLst/>
              <a:gdLst>
                <a:gd name="T0" fmla="*/ 12 w 51"/>
                <a:gd name="T1" fmla="*/ 5 h 48"/>
                <a:gd name="T2" fmla="*/ 0 w 51"/>
                <a:gd name="T3" fmla="*/ 48 h 48"/>
                <a:gd name="T4" fmla="*/ 41 w 51"/>
                <a:gd name="T5" fmla="*/ 38 h 48"/>
                <a:gd name="T6" fmla="*/ 51 w 51"/>
                <a:gd name="T7" fmla="*/ 2 h 48"/>
                <a:gd name="T8" fmla="*/ 12 w 51"/>
                <a:gd name="T9" fmla="*/ 5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48">
                  <a:moveTo>
                    <a:pt x="12" y="5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10" y="40"/>
                    <a:pt x="24" y="37"/>
                    <a:pt x="41" y="38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38" y="0"/>
                    <a:pt x="24" y="1"/>
                    <a:pt x="12" y="5"/>
                  </a:cubicBezTo>
                </a:path>
              </a:pathLst>
            </a:custGeom>
            <a:solidFill>
              <a:srgbClr val="FFA9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</p:grpSp>
      <p:grpSp>
        <p:nvGrpSpPr>
          <p:cNvPr id="14" name="组合 111"/>
          <p:cNvGrpSpPr/>
          <p:nvPr/>
        </p:nvGrpSpPr>
        <p:grpSpPr>
          <a:xfrm>
            <a:off x="676770" y="3105107"/>
            <a:ext cx="5483796" cy="2567164"/>
            <a:chOff x="1" y="0"/>
            <a:chExt cx="10425112" cy="6507163"/>
          </a:xfrm>
        </p:grpSpPr>
        <p:sp>
          <p:nvSpPr>
            <p:cNvPr id="113" name="Freeform 5"/>
            <p:cNvSpPr/>
            <p:nvPr/>
          </p:nvSpPr>
          <p:spPr bwMode="auto">
            <a:xfrm>
              <a:off x="1525588" y="4424363"/>
              <a:ext cx="339725" cy="1408113"/>
            </a:xfrm>
            <a:custGeom>
              <a:avLst/>
              <a:gdLst>
                <a:gd name="T0" fmla="*/ 214 w 214"/>
                <a:gd name="T1" fmla="*/ 0 h 887"/>
                <a:gd name="T2" fmla="*/ 107 w 214"/>
                <a:gd name="T3" fmla="*/ 0 h 887"/>
                <a:gd name="T4" fmla="*/ 0 w 214"/>
                <a:gd name="T5" fmla="*/ 0 h 887"/>
                <a:gd name="T6" fmla="*/ 0 w 214"/>
                <a:gd name="T7" fmla="*/ 887 h 887"/>
                <a:gd name="T8" fmla="*/ 107 w 214"/>
                <a:gd name="T9" fmla="*/ 887 h 887"/>
                <a:gd name="T10" fmla="*/ 214 w 214"/>
                <a:gd name="T11" fmla="*/ 887 h 887"/>
                <a:gd name="T12" fmla="*/ 214 w 214"/>
                <a:gd name="T13" fmla="*/ 0 h 8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4" h="887">
                  <a:moveTo>
                    <a:pt x="214" y="0"/>
                  </a:moveTo>
                  <a:lnTo>
                    <a:pt x="107" y="0"/>
                  </a:lnTo>
                  <a:lnTo>
                    <a:pt x="0" y="0"/>
                  </a:lnTo>
                  <a:lnTo>
                    <a:pt x="0" y="887"/>
                  </a:lnTo>
                  <a:lnTo>
                    <a:pt x="107" y="887"/>
                  </a:lnTo>
                  <a:lnTo>
                    <a:pt x="214" y="887"/>
                  </a:lnTo>
                  <a:lnTo>
                    <a:pt x="214" y="0"/>
                  </a:lnTo>
                  <a:close/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4" name="Freeform 6"/>
            <p:cNvSpPr/>
            <p:nvPr/>
          </p:nvSpPr>
          <p:spPr bwMode="auto">
            <a:xfrm>
              <a:off x="1525588" y="4424363"/>
              <a:ext cx="339725" cy="1408113"/>
            </a:xfrm>
            <a:custGeom>
              <a:avLst/>
              <a:gdLst>
                <a:gd name="T0" fmla="*/ 214 w 214"/>
                <a:gd name="T1" fmla="*/ 0 h 887"/>
                <a:gd name="T2" fmla="*/ 107 w 214"/>
                <a:gd name="T3" fmla="*/ 0 h 887"/>
                <a:gd name="T4" fmla="*/ 0 w 214"/>
                <a:gd name="T5" fmla="*/ 0 h 887"/>
                <a:gd name="T6" fmla="*/ 0 w 214"/>
                <a:gd name="T7" fmla="*/ 887 h 887"/>
                <a:gd name="T8" fmla="*/ 107 w 214"/>
                <a:gd name="T9" fmla="*/ 887 h 887"/>
                <a:gd name="T10" fmla="*/ 214 w 214"/>
                <a:gd name="T11" fmla="*/ 887 h 887"/>
                <a:gd name="T12" fmla="*/ 214 w 214"/>
                <a:gd name="T13" fmla="*/ 0 h 8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4" h="887">
                  <a:moveTo>
                    <a:pt x="214" y="0"/>
                  </a:moveTo>
                  <a:lnTo>
                    <a:pt x="107" y="0"/>
                  </a:lnTo>
                  <a:lnTo>
                    <a:pt x="0" y="0"/>
                  </a:lnTo>
                  <a:lnTo>
                    <a:pt x="0" y="887"/>
                  </a:lnTo>
                  <a:lnTo>
                    <a:pt x="107" y="887"/>
                  </a:lnTo>
                  <a:lnTo>
                    <a:pt x="214" y="887"/>
                  </a:lnTo>
                  <a:lnTo>
                    <a:pt x="21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5" name="Freeform 7"/>
            <p:cNvSpPr/>
            <p:nvPr/>
          </p:nvSpPr>
          <p:spPr bwMode="auto">
            <a:xfrm>
              <a:off x="1868488" y="4398963"/>
              <a:ext cx="487362" cy="1433513"/>
            </a:xfrm>
            <a:custGeom>
              <a:avLst/>
              <a:gdLst>
                <a:gd name="T0" fmla="*/ 177 w 307"/>
                <a:gd name="T1" fmla="*/ 0 h 903"/>
                <a:gd name="T2" fmla="*/ 177 w 307"/>
                <a:gd name="T3" fmla="*/ 0 h 903"/>
                <a:gd name="T4" fmla="*/ 89 w 307"/>
                <a:gd name="T5" fmla="*/ 13 h 903"/>
                <a:gd name="T6" fmla="*/ 0 w 307"/>
                <a:gd name="T7" fmla="*/ 24 h 903"/>
                <a:gd name="T8" fmla="*/ 41 w 307"/>
                <a:gd name="T9" fmla="*/ 275 h 903"/>
                <a:gd name="T10" fmla="*/ 41 w 307"/>
                <a:gd name="T11" fmla="*/ 275 h 903"/>
                <a:gd name="T12" fmla="*/ 97 w 307"/>
                <a:gd name="T13" fmla="*/ 646 h 903"/>
                <a:gd name="T14" fmla="*/ 97 w 307"/>
                <a:gd name="T15" fmla="*/ 646 h 903"/>
                <a:gd name="T16" fmla="*/ 134 w 307"/>
                <a:gd name="T17" fmla="*/ 903 h 903"/>
                <a:gd name="T18" fmla="*/ 307 w 307"/>
                <a:gd name="T19" fmla="*/ 876 h 903"/>
                <a:gd name="T20" fmla="*/ 270 w 307"/>
                <a:gd name="T21" fmla="*/ 620 h 903"/>
                <a:gd name="T22" fmla="*/ 270 w 307"/>
                <a:gd name="T23" fmla="*/ 620 h 903"/>
                <a:gd name="T24" fmla="*/ 227 w 307"/>
                <a:gd name="T25" fmla="*/ 347 h 903"/>
                <a:gd name="T26" fmla="*/ 177 w 307"/>
                <a:gd name="T27" fmla="*/ 0 h 9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7" h="903">
                  <a:moveTo>
                    <a:pt x="177" y="0"/>
                  </a:moveTo>
                  <a:lnTo>
                    <a:pt x="177" y="0"/>
                  </a:lnTo>
                  <a:lnTo>
                    <a:pt x="89" y="13"/>
                  </a:lnTo>
                  <a:lnTo>
                    <a:pt x="0" y="24"/>
                  </a:lnTo>
                  <a:lnTo>
                    <a:pt x="41" y="275"/>
                  </a:lnTo>
                  <a:lnTo>
                    <a:pt x="41" y="275"/>
                  </a:lnTo>
                  <a:lnTo>
                    <a:pt x="97" y="646"/>
                  </a:lnTo>
                  <a:lnTo>
                    <a:pt x="97" y="646"/>
                  </a:lnTo>
                  <a:lnTo>
                    <a:pt x="134" y="903"/>
                  </a:lnTo>
                  <a:lnTo>
                    <a:pt x="307" y="876"/>
                  </a:lnTo>
                  <a:lnTo>
                    <a:pt x="270" y="620"/>
                  </a:lnTo>
                  <a:lnTo>
                    <a:pt x="270" y="620"/>
                  </a:lnTo>
                  <a:lnTo>
                    <a:pt x="227" y="347"/>
                  </a:lnTo>
                  <a:lnTo>
                    <a:pt x="177" y="0"/>
                  </a:lnTo>
                  <a:close/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6" name="Freeform 8"/>
            <p:cNvSpPr/>
            <p:nvPr/>
          </p:nvSpPr>
          <p:spPr bwMode="auto">
            <a:xfrm>
              <a:off x="1868488" y="4398963"/>
              <a:ext cx="487362" cy="1433513"/>
            </a:xfrm>
            <a:custGeom>
              <a:avLst/>
              <a:gdLst>
                <a:gd name="T0" fmla="*/ 177 w 307"/>
                <a:gd name="T1" fmla="*/ 0 h 903"/>
                <a:gd name="T2" fmla="*/ 177 w 307"/>
                <a:gd name="T3" fmla="*/ 0 h 903"/>
                <a:gd name="T4" fmla="*/ 89 w 307"/>
                <a:gd name="T5" fmla="*/ 13 h 903"/>
                <a:gd name="T6" fmla="*/ 0 w 307"/>
                <a:gd name="T7" fmla="*/ 24 h 903"/>
                <a:gd name="T8" fmla="*/ 41 w 307"/>
                <a:gd name="T9" fmla="*/ 275 h 903"/>
                <a:gd name="T10" fmla="*/ 41 w 307"/>
                <a:gd name="T11" fmla="*/ 275 h 903"/>
                <a:gd name="T12" fmla="*/ 97 w 307"/>
                <a:gd name="T13" fmla="*/ 646 h 903"/>
                <a:gd name="T14" fmla="*/ 97 w 307"/>
                <a:gd name="T15" fmla="*/ 646 h 903"/>
                <a:gd name="T16" fmla="*/ 134 w 307"/>
                <a:gd name="T17" fmla="*/ 903 h 903"/>
                <a:gd name="T18" fmla="*/ 307 w 307"/>
                <a:gd name="T19" fmla="*/ 876 h 903"/>
                <a:gd name="T20" fmla="*/ 270 w 307"/>
                <a:gd name="T21" fmla="*/ 620 h 903"/>
                <a:gd name="T22" fmla="*/ 270 w 307"/>
                <a:gd name="T23" fmla="*/ 620 h 903"/>
                <a:gd name="T24" fmla="*/ 227 w 307"/>
                <a:gd name="T25" fmla="*/ 347 h 903"/>
                <a:gd name="T26" fmla="*/ 177 w 307"/>
                <a:gd name="T27" fmla="*/ 0 h 9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07" h="903">
                  <a:moveTo>
                    <a:pt x="177" y="0"/>
                  </a:moveTo>
                  <a:lnTo>
                    <a:pt x="177" y="0"/>
                  </a:lnTo>
                  <a:lnTo>
                    <a:pt x="89" y="13"/>
                  </a:lnTo>
                  <a:lnTo>
                    <a:pt x="0" y="24"/>
                  </a:lnTo>
                  <a:lnTo>
                    <a:pt x="41" y="275"/>
                  </a:lnTo>
                  <a:lnTo>
                    <a:pt x="41" y="275"/>
                  </a:lnTo>
                  <a:lnTo>
                    <a:pt x="97" y="646"/>
                  </a:lnTo>
                  <a:lnTo>
                    <a:pt x="97" y="646"/>
                  </a:lnTo>
                  <a:lnTo>
                    <a:pt x="134" y="903"/>
                  </a:lnTo>
                  <a:lnTo>
                    <a:pt x="307" y="876"/>
                  </a:lnTo>
                  <a:lnTo>
                    <a:pt x="270" y="620"/>
                  </a:lnTo>
                  <a:lnTo>
                    <a:pt x="270" y="620"/>
                  </a:lnTo>
                  <a:lnTo>
                    <a:pt x="227" y="347"/>
                  </a:lnTo>
                  <a:lnTo>
                    <a:pt x="177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7" name="Freeform 9"/>
            <p:cNvSpPr/>
            <p:nvPr/>
          </p:nvSpPr>
          <p:spPr bwMode="auto">
            <a:xfrm>
              <a:off x="627063" y="3770313"/>
              <a:ext cx="852487" cy="2070100"/>
            </a:xfrm>
            <a:custGeom>
              <a:avLst/>
              <a:gdLst>
                <a:gd name="T0" fmla="*/ 409 w 537"/>
                <a:gd name="T1" fmla="*/ 0 h 1304"/>
                <a:gd name="T2" fmla="*/ 345 w 537"/>
                <a:gd name="T3" fmla="*/ 6 h 1304"/>
                <a:gd name="T4" fmla="*/ 281 w 537"/>
                <a:gd name="T5" fmla="*/ 11 h 1304"/>
                <a:gd name="T6" fmla="*/ 281 w 537"/>
                <a:gd name="T7" fmla="*/ 14 h 1304"/>
                <a:gd name="T8" fmla="*/ 281 w 537"/>
                <a:gd name="T9" fmla="*/ 14 h 1304"/>
                <a:gd name="T10" fmla="*/ 286 w 537"/>
                <a:gd name="T11" fmla="*/ 70 h 1304"/>
                <a:gd name="T12" fmla="*/ 286 w 537"/>
                <a:gd name="T13" fmla="*/ 72 h 1304"/>
                <a:gd name="T14" fmla="*/ 299 w 537"/>
                <a:gd name="T15" fmla="*/ 209 h 1304"/>
                <a:gd name="T16" fmla="*/ 150 w 537"/>
                <a:gd name="T17" fmla="*/ 209 h 1304"/>
                <a:gd name="T18" fmla="*/ 0 w 537"/>
                <a:gd name="T19" fmla="*/ 209 h 1304"/>
                <a:gd name="T20" fmla="*/ 0 w 537"/>
                <a:gd name="T21" fmla="*/ 246 h 1304"/>
                <a:gd name="T22" fmla="*/ 0 w 537"/>
                <a:gd name="T23" fmla="*/ 308 h 1304"/>
                <a:gd name="T24" fmla="*/ 0 w 537"/>
                <a:gd name="T25" fmla="*/ 412 h 1304"/>
                <a:gd name="T26" fmla="*/ 0 w 537"/>
                <a:gd name="T27" fmla="*/ 639 h 1304"/>
                <a:gd name="T28" fmla="*/ 0 w 537"/>
                <a:gd name="T29" fmla="*/ 794 h 1304"/>
                <a:gd name="T30" fmla="*/ 0 w 537"/>
                <a:gd name="T31" fmla="*/ 1024 h 1304"/>
                <a:gd name="T32" fmla="*/ 0 w 537"/>
                <a:gd name="T33" fmla="*/ 1179 h 1304"/>
                <a:gd name="T34" fmla="*/ 0 w 537"/>
                <a:gd name="T35" fmla="*/ 1243 h 1304"/>
                <a:gd name="T36" fmla="*/ 0 w 537"/>
                <a:gd name="T37" fmla="*/ 1299 h 1304"/>
                <a:gd name="T38" fmla="*/ 150 w 537"/>
                <a:gd name="T39" fmla="*/ 1299 h 1304"/>
                <a:gd name="T40" fmla="*/ 299 w 537"/>
                <a:gd name="T41" fmla="*/ 1299 h 1304"/>
                <a:gd name="T42" fmla="*/ 299 w 537"/>
                <a:gd name="T43" fmla="*/ 1243 h 1304"/>
                <a:gd name="T44" fmla="*/ 299 w 537"/>
                <a:gd name="T45" fmla="*/ 1179 h 1304"/>
                <a:gd name="T46" fmla="*/ 299 w 537"/>
                <a:gd name="T47" fmla="*/ 1024 h 1304"/>
                <a:gd name="T48" fmla="*/ 299 w 537"/>
                <a:gd name="T49" fmla="*/ 794 h 1304"/>
                <a:gd name="T50" fmla="*/ 299 w 537"/>
                <a:gd name="T51" fmla="*/ 639 h 1304"/>
                <a:gd name="T52" fmla="*/ 299 w 537"/>
                <a:gd name="T53" fmla="*/ 412 h 1304"/>
                <a:gd name="T54" fmla="*/ 299 w 537"/>
                <a:gd name="T55" fmla="*/ 308 h 1304"/>
                <a:gd name="T56" fmla="*/ 299 w 537"/>
                <a:gd name="T57" fmla="*/ 246 h 1304"/>
                <a:gd name="T58" fmla="*/ 299 w 537"/>
                <a:gd name="T59" fmla="*/ 217 h 1304"/>
                <a:gd name="T60" fmla="*/ 409 w 537"/>
                <a:gd name="T61" fmla="*/ 1304 h 1304"/>
                <a:gd name="T62" fmla="*/ 473 w 537"/>
                <a:gd name="T63" fmla="*/ 1299 h 1304"/>
                <a:gd name="T64" fmla="*/ 473 w 537"/>
                <a:gd name="T65" fmla="*/ 1299 h 1304"/>
                <a:gd name="T66" fmla="*/ 537 w 537"/>
                <a:gd name="T67" fmla="*/ 1291 h 1304"/>
                <a:gd name="T68" fmla="*/ 409 w 537"/>
                <a:gd name="T69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37" h="1304">
                  <a:moveTo>
                    <a:pt x="409" y="0"/>
                  </a:moveTo>
                  <a:lnTo>
                    <a:pt x="345" y="6"/>
                  </a:lnTo>
                  <a:lnTo>
                    <a:pt x="281" y="11"/>
                  </a:lnTo>
                  <a:lnTo>
                    <a:pt x="281" y="14"/>
                  </a:lnTo>
                  <a:lnTo>
                    <a:pt x="281" y="14"/>
                  </a:lnTo>
                  <a:lnTo>
                    <a:pt x="286" y="70"/>
                  </a:lnTo>
                  <a:lnTo>
                    <a:pt x="286" y="72"/>
                  </a:lnTo>
                  <a:lnTo>
                    <a:pt x="299" y="209"/>
                  </a:lnTo>
                  <a:lnTo>
                    <a:pt x="150" y="209"/>
                  </a:lnTo>
                  <a:lnTo>
                    <a:pt x="0" y="209"/>
                  </a:lnTo>
                  <a:lnTo>
                    <a:pt x="0" y="246"/>
                  </a:lnTo>
                  <a:lnTo>
                    <a:pt x="0" y="308"/>
                  </a:lnTo>
                  <a:lnTo>
                    <a:pt x="0" y="412"/>
                  </a:lnTo>
                  <a:lnTo>
                    <a:pt x="0" y="639"/>
                  </a:lnTo>
                  <a:lnTo>
                    <a:pt x="0" y="794"/>
                  </a:lnTo>
                  <a:lnTo>
                    <a:pt x="0" y="1024"/>
                  </a:lnTo>
                  <a:lnTo>
                    <a:pt x="0" y="1179"/>
                  </a:lnTo>
                  <a:lnTo>
                    <a:pt x="0" y="1243"/>
                  </a:lnTo>
                  <a:lnTo>
                    <a:pt x="0" y="1299"/>
                  </a:lnTo>
                  <a:lnTo>
                    <a:pt x="150" y="1299"/>
                  </a:lnTo>
                  <a:lnTo>
                    <a:pt x="299" y="1299"/>
                  </a:lnTo>
                  <a:lnTo>
                    <a:pt x="299" y="1243"/>
                  </a:lnTo>
                  <a:lnTo>
                    <a:pt x="299" y="1179"/>
                  </a:lnTo>
                  <a:lnTo>
                    <a:pt x="299" y="1024"/>
                  </a:lnTo>
                  <a:lnTo>
                    <a:pt x="299" y="794"/>
                  </a:lnTo>
                  <a:lnTo>
                    <a:pt x="299" y="639"/>
                  </a:lnTo>
                  <a:lnTo>
                    <a:pt x="299" y="412"/>
                  </a:lnTo>
                  <a:lnTo>
                    <a:pt x="299" y="308"/>
                  </a:lnTo>
                  <a:lnTo>
                    <a:pt x="299" y="246"/>
                  </a:lnTo>
                  <a:lnTo>
                    <a:pt x="299" y="217"/>
                  </a:lnTo>
                  <a:lnTo>
                    <a:pt x="409" y="1304"/>
                  </a:lnTo>
                  <a:lnTo>
                    <a:pt x="473" y="1299"/>
                  </a:lnTo>
                  <a:lnTo>
                    <a:pt x="473" y="1299"/>
                  </a:lnTo>
                  <a:lnTo>
                    <a:pt x="537" y="1291"/>
                  </a:lnTo>
                  <a:lnTo>
                    <a:pt x="409" y="0"/>
                  </a:lnTo>
                  <a:close/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8" name="Freeform 10"/>
            <p:cNvSpPr/>
            <p:nvPr/>
          </p:nvSpPr>
          <p:spPr bwMode="auto">
            <a:xfrm>
              <a:off x="627063" y="3770313"/>
              <a:ext cx="852487" cy="2070100"/>
            </a:xfrm>
            <a:custGeom>
              <a:avLst/>
              <a:gdLst>
                <a:gd name="T0" fmla="*/ 409 w 537"/>
                <a:gd name="T1" fmla="*/ 0 h 1304"/>
                <a:gd name="T2" fmla="*/ 345 w 537"/>
                <a:gd name="T3" fmla="*/ 6 h 1304"/>
                <a:gd name="T4" fmla="*/ 281 w 537"/>
                <a:gd name="T5" fmla="*/ 11 h 1304"/>
                <a:gd name="T6" fmla="*/ 281 w 537"/>
                <a:gd name="T7" fmla="*/ 14 h 1304"/>
                <a:gd name="T8" fmla="*/ 281 w 537"/>
                <a:gd name="T9" fmla="*/ 14 h 1304"/>
                <a:gd name="T10" fmla="*/ 286 w 537"/>
                <a:gd name="T11" fmla="*/ 70 h 1304"/>
                <a:gd name="T12" fmla="*/ 286 w 537"/>
                <a:gd name="T13" fmla="*/ 72 h 1304"/>
                <a:gd name="T14" fmla="*/ 299 w 537"/>
                <a:gd name="T15" fmla="*/ 209 h 1304"/>
                <a:gd name="T16" fmla="*/ 150 w 537"/>
                <a:gd name="T17" fmla="*/ 209 h 1304"/>
                <a:gd name="T18" fmla="*/ 0 w 537"/>
                <a:gd name="T19" fmla="*/ 209 h 1304"/>
                <a:gd name="T20" fmla="*/ 0 w 537"/>
                <a:gd name="T21" fmla="*/ 246 h 1304"/>
                <a:gd name="T22" fmla="*/ 0 w 537"/>
                <a:gd name="T23" fmla="*/ 308 h 1304"/>
                <a:gd name="T24" fmla="*/ 0 w 537"/>
                <a:gd name="T25" fmla="*/ 412 h 1304"/>
                <a:gd name="T26" fmla="*/ 0 w 537"/>
                <a:gd name="T27" fmla="*/ 639 h 1304"/>
                <a:gd name="T28" fmla="*/ 0 w 537"/>
                <a:gd name="T29" fmla="*/ 794 h 1304"/>
                <a:gd name="T30" fmla="*/ 0 w 537"/>
                <a:gd name="T31" fmla="*/ 1024 h 1304"/>
                <a:gd name="T32" fmla="*/ 0 w 537"/>
                <a:gd name="T33" fmla="*/ 1179 h 1304"/>
                <a:gd name="T34" fmla="*/ 0 w 537"/>
                <a:gd name="T35" fmla="*/ 1243 h 1304"/>
                <a:gd name="T36" fmla="*/ 0 w 537"/>
                <a:gd name="T37" fmla="*/ 1299 h 1304"/>
                <a:gd name="T38" fmla="*/ 150 w 537"/>
                <a:gd name="T39" fmla="*/ 1299 h 1304"/>
                <a:gd name="T40" fmla="*/ 299 w 537"/>
                <a:gd name="T41" fmla="*/ 1299 h 1304"/>
                <a:gd name="T42" fmla="*/ 299 w 537"/>
                <a:gd name="T43" fmla="*/ 1243 h 1304"/>
                <a:gd name="T44" fmla="*/ 299 w 537"/>
                <a:gd name="T45" fmla="*/ 1179 h 1304"/>
                <a:gd name="T46" fmla="*/ 299 w 537"/>
                <a:gd name="T47" fmla="*/ 1024 h 1304"/>
                <a:gd name="T48" fmla="*/ 299 w 537"/>
                <a:gd name="T49" fmla="*/ 794 h 1304"/>
                <a:gd name="T50" fmla="*/ 299 w 537"/>
                <a:gd name="T51" fmla="*/ 639 h 1304"/>
                <a:gd name="T52" fmla="*/ 299 w 537"/>
                <a:gd name="T53" fmla="*/ 412 h 1304"/>
                <a:gd name="T54" fmla="*/ 299 w 537"/>
                <a:gd name="T55" fmla="*/ 308 h 1304"/>
                <a:gd name="T56" fmla="*/ 299 w 537"/>
                <a:gd name="T57" fmla="*/ 246 h 1304"/>
                <a:gd name="T58" fmla="*/ 299 w 537"/>
                <a:gd name="T59" fmla="*/ 217 h 1304"/>
                <a:gd name="T60" fmla="*/ 409 w 537"/>
                <a:gd name="T61" fmla="*/ 1304 h 1304"/>
                <a:gd name="T62" fmla="*/ 473 w 537"/>
                <a:gd name="T63" fmla="*/ 1299 h 1304"/>
                <a:gd name="T64" fmla="*/ 473 w 537"/>
                <a:gd name="T65" fmla="*/ 1299 h 1304"/>
                <a:gd name="T66" fmla="*/ 537 w 537"/>
                <a:gd name="T67" fmla="*/ 1291 h 1304"/>
                <a:gd name="T68" fmla="*/ 409 w 537"/>
                <a:gd name="T69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37" h="1304">
                  <a:moveTo>
                    <a:pt x="409" y="0"/>
                  </a:moveTo>
                  <a:lnTo>
                    <a:pt x="345" y="6"/>
                  </a:lnTo>
                  <a:lnTo>
                    <a:pt x="281" y="11"/>
                  </a:lnTo>
                  <a:lnTo>
                    <a:pt x="281" y="14"/>
                  </a:lnTo>
                  <a:lnTo>
                    <a:pt x="281" y="14"/>
                  </a:lnTo>
                  <a:lnTo>
                    <a:pt x="286" y="70"/>
                  </a:lnTo>
                  <a:lnTo>
                    <a:pt x="286" y="72"/>
                  </a:lnTo>
                  <a:lnTo>
                    <a:pt x="299" y="209"/>
                  </a:lnTo>
                  <a:lnTo>
                    <a:pt x="150" y="209"/>
                  </a:lnTo>
                  <a:lnTo>
                    <a:pt x="0" y="209"/>
                  </a:lnTo>
                  <a:lnTo>
                    <a:pt x="0" y="246"/>
                  </a:lnTo>
                  <a:lnTo>
                    <a:pt x="0" y="308"/>
                  </a:lnTo>
                  <a:lnTo>
                    <a:pt x="0" y="412"/>
                  </a:lnTo>
                  <a:lnTo>
                    <a:pt x="0" y="639"/>
                  </a:lnTo>
                  <a:lnTo>
                    <a:pt x="0" y="794"/>
                  </a:lnTo>
                  <a:lnTo>
                    <a:pt x="0" y="1024"/>
                  </a:lnTo>
                  <a:lnTo>
                    <a:pt x="0" y="1179"/>
                  </a:lnTo>
                  <a:lnTo>
                    <a:pt x="0" y="1243"/>
                  </a:lnTo>
                  <a:lnTo>
                    <a:pt x="0" y="1299"/>
                  </a:lnTo>
                  <a:lnTo>
                    <a:pt x="150" y="1299"/>
                  </a:lnTo>
                  <a:lnTo>
                    <a:pt x="299" y="1299"/>
                  </a:lnTo>
                  <a:lnTo>
                    <a:pt x="299" y="1243"/>
                  </a:lnTo>
                  <a:lnTo>
                    <a:pt x="299" y="1179"/>
                  </a:lnTo>
                  <a:lnTo>
                    <a:pt x="299" y="1024"/>
                  </a:lnTo>
                  <a:lnTo>
                    <a:pt x="299" y="794"/>
                  </a:lnTo>
                  <a:lnTo>
                    <a:pt x="299" y="639"/>
                  </a:lnTo>
                  <a:lnTo>
                    <a:pt x="299" y="412"/>
                  </a:lnTo>
                  <a:lnTo>
                    <a:pt x="299" y="308"/>
                  </a:lnTo>
                  <a:lnTo>
                    <a:pt x="299" y="246"/>
                  </a:lnTo>
                  <a:lnTo>
                    <a:pt x="299" y="217"/>
                  </a:lnTo>
                  <a:lnTo>
                    <a:pt x="409" y="1304"/>
                  </a:lnTo>
                  <a:lnTo>
                    <a:pt x="473" y="1299"/>
                  </a:lnTo>
                  <a:lnTo>
                    <a:pt x="473" y="1299"/>
                  </a:lnTo>
                  <a:lnTo>
                    <a:pt x="537" y="1291"/>
                  </a:lnTo>
                  <a:lnTo>
                    <a:pt x="40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9" name="Freeform 11"/>
            <p:cNvSpPr>
              <a:spLocks noEditPoints="1"/>
            </p:cNvSpPr>
            <p:nvPr/>
          </p:nvSpPr>
          <p:spPr bwMode="auto">
            <a:xfrm>
              <a:off x="8081963" y="5035550"/>
              <a:ext cx="1211262" cy="779463"/>
            </a:xfrm>
            <a:custGeom>
              <a:avLst/>
              <a:gdLst>
                <a:gd name="T0" fmla="*/ 237 w 286"/>
                <a:gd name="T1" fmla="*/ 71 h 184"/>
                <a:gd name="T2" fmla="*/ 237 w 286"/>
                <a:gd name="T3" fmla="*/ 65 h 184"/>
                <a:gd name="T4" fmla="*/ 237 w 286"/>
                <a:gd name="T5" fmla="*/ 32 h 184"/>
                <a:gd name="T6" fmla="*/ 255 w 286"/>
                <a:gd name="T7" fmla="*/ 27 h 184"/>
                <a:gd name="T8" fmla="*/ 266 w 286"/>
                <a:gd name="T9" fmla="*/ 32 h 184"/>
                <a:gd name="T10" fmla="*/ 266 w 286"/>
                <a:gd name="T11" fmla="*/ 52 h 184"/>
                <a:gd name="T12" fmla="*/ 237 w 286"/>
                <a:gd name="T13" fmla="*/ 71 h 184"/>
                <a:gd name="T14" fmla="*/ 237 w 286"/>
                <a:gd name="T15" fmla="*/ 0 h 184"/>
                <a:gd name="T16" fmla="*/ 130 w 286"/>
                <a:gd name="T17" fmla="*/ 0 h 184"/>
                <a:gd name="T18" fmla="*/ 21 w 286"/>
                <a:gd name="T19" fmla="*/ 0 h 184"/>
                <a:gd name="T20" fmla="*/ 21 w 286"/>
                <a:gd name="T21" fmla="*/ 65 h 184"/>
                <a:gd name="T22" fmla="*/ 116 w 286"/>
                <a:gd name="T23" fmla="*/ 156 h 184"/>
                <a:gd name="T24" fmla="*/ 0 w 286"/>
                <a:gd name="T25" fmla="*/ 156 h 184"/>
                <a:gd name="T26" fmla="*/ 26 w 286"/>
                <a:gd name="T27" fmla="*/ 184 h 184"/>
                <a:gd name="T28" fmla="*/ 130 w 286"/>
                <a:gd name="T29" fmla="*/ 184 h 184"/>
                <a:gd name="T30" fmla="*/ 235 w 286"/>
                <a:gd name="T31" fmla="*/ 184 h 184"/>
                <a:gd name="T32" fmla="*/ 261 w 286"/>
                <a:gd name="T33" fmla="*/ 156 h 184"/>
                <a:gd name="T34" fmla="*/ 145 w 286"/>
                <a:gd name="T35" fmla="*/ 156 h 184"/>
                <a:gd name="T36" fmla="*/ 236 w 286"/>
                <a:gd name="T37" fmla="*/ 85 h 184"/>
                <a:gd name="T38" fmla="*/ 279 w 286"/>
                <a:gd name="T39" fmla="*/ 58 h 184"/>
                <a:gd name="T40" fmla="*/ 278 w 286"/>
                <a:gd name="T41" fmla="*/ 23 h 184"/>
                <a:gd name="T42" fmla="*/ 255 w 286"/>
                <a:gd name="T43" fmla="*/ 12 h 184"/>
                <a:gd name="T44" fmla="*/ 237 w 286"/>
                <a:gd name="T45" fmla="*/ 16 h 184"/>
                <a:gd name="T46" fmla="*/ 237 w 286"/>
                <a:gd name="T47" fmla="*/ 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86" h="184">
                  <a:moveTo>
                    <a:pt x="237" y="71"/>
                  </a:moveTo>
                  <a:cubicBezTo>
                    <a:pt x="238" y="69"/>
                    <a:pt x="237" y="67"/>
                    <a:pt x="237" y="65"/>
                  </a:cubicBezTo>
                  <a:cubicBezTo>
                    <a:pt x="237" y="32"/>
                    <a:pt x="237" y="32"/>
                    <a:pt x="237" y="32"/>
                  </a:cubicBezTo>
                  <a:cubicBezTo>
                    <a:pt x="242" y="30"/>
                    <a:pt x="249" y="27"/>
                    <a:pt x="255" y="27"/>
                  </a:cubicBezTo>
                  <a:cubicBezTo>
                    <a:pt x="259" y="27"/>
                    <a:pt x="263" y="28"/>
                    <a:pt x="266" y="32"/>
                  </a:cubicBezTo>
                  <a:cubicBezTo>
                    <a:pt x="270" y="37"/>
                    <a:pt x="270" y="44"/>
                    <a:pt x="266" y="52"/>
                  </a:cubicBezTo>
                  <a:cubicBezTo>
                    <a:pt x="262" y="60"/>
                    <a:pt x="252" y="69"/>
                    <a:pt x="237" y="71"/>
                  </a:cubicBezTo>
                  <a:moveTo>
                    <a:pt x="237" y="0"/>
                  </a:moveTo>
                  <a:cubicBezTo>
                    <a:pt x="130" y="0"/>
                    <a:pt x="130" y="0"/>
                    <a:pt x="130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65"/>
                    <a:pt x="21" y="65"/>
                    <a:pt x="21" y="65"/>
                  </a:cubicBezTo>
                  <a:cubicBezTo>
                    <a:pt x="21" y="116"/>
                    <a:pt x="64" y="156"/>
                    <a:pt x="116" y="156"/>
                  </a:cubicBezTo>
                  <a:cubicBezTo>
                    <a:pt x="0" y="156"/>
                    <a:pt x="0" y="156"/>
                    <a:pt x="0" y="156"/>
                  </a:cubicBezTo>
                  <a:cubicBezTo>
                    <a:pt x="7" y="168"/>
                    <a:pt x="14" y="176"/>
                    <a:pt x="26" y="184"/>
                  </a:cubicBezTo>
                  <a:cubicBezTo>
                    <a:pt x="130" y="184"/>
                    <a:pt x="130" y="184"/>
                    <a:pt x="130" y="184"/>
                  </a:cubicBezTo>
                  <a:cubicBezTo>
                    <a:pt x="235" y="184"/>
                    <a:pt x="235" y="184"/>
                    <a:pt x="235" y="184"/>
                  </a:cubicBezTo>
                  <a:cubicBezTo>
                    <a:pt x="242" y="180"/>
                    <a:pt x="252" y="172"/>
                    <a:pt x="261" y="156"/>
                  </a:cubicBezTo>
                  <a:cubicBezTo>
                    <a:pt x="145" y="156"/>
                    <a:pt x="145" y="156"/>
                    <a:pt x="145" y="156"/>
                  </a:cubicBezTo>
                  <a:cubicBezTo>
                    <a:pt x="189" y="156"/>
                    <a:pt x="226" y="126"/>
                    <a:pt x="236" y="85"/>
                  </a:cubicBezTo>
                  <a:cubicBezTo>
                    <a:pt x="254" y="84"/>
                    <a:pt x="271" y="74"/>
                    <a:pt x="279" y="58"/>
                  </a:cubicBezTo>
                  <a:cubicBezTo>
                    <a:pt x="286" y="46"/>
                    <a:pt x="285" y="33"/>
                    <a:pt x="278" y="23"/>
                  </a:cubicBezTo>
                  <a:cubicBezTo>
                    <a:pt x="272" y="15"/>
                    <a:pt x="263" y="12"/>
                    <a:pt x="255" y="12"/>
                  </a:cubicBezTo>
                  <a:cubicBezTo>
                    <a:pt x="248" y="12"/>
                    <a:pt x="242" y="14"/>
                    <a:pt x="237" y="16"/>
                  </a:cubicBezTo>
                  <a:cubicBezTo>
                    <a:pt x="237" y="0"/>
                    <a:pt x="237" y="0"/>
                    <a:pt x="237" y="0"/>
                  </a:cubicBezTo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0" name="Freeform 12"/>
            <p:cNvSpPr>
              <a:spLocks noEditPoints="1"/>
            </p:cNvSpPr>
            <p:nvPr/>
          </p:nvSpPr>
          <p:spPr bwMode="auto">
            <a:xfrm>
              <a:off x="3073400" y="0"/>
              <a:ext cx="4313237" cy="5849938"/>
            </a:xfrm>
            <a:custGeom>
              <a:avLst/>
              <a:gdLst>
                <a:gd name="T0" fmla="*/ 363 w 1018"/>
                <a:gd name="T1" fmla="*/ 183 h 1379"/>
                <a:gd name="T2" fmla="*/ 436 w 1018"/>
                <a:gd name="T3" fmla="*/ 183 h 1379"/>
                <a:gd name="T4" fmla="*/ 511 w 1018"/>
                <a:gd name="T5" fmla="*/ 167 h 1379"/>
                <a:gd name="T6" fmla="*/ 511 w 1018"/>
                <a:gd name="T7" fmla="*/ 403 h 1379"/>
                <a:gd name="T8" fmla="*/ 511 w 1018"/>
                <a:gd name="T9" fmla="*/ 503 h 1379"/>
                <a:gd name="T10" fmla="*/ 419 w 1018"/>
                <a:gd name="T11" fmla="*/ 503 h 1379"/>
                <a:gd name="T12" fmla="*/ 406 w 1018"/>
                <a:gd name="T13" fmla="*/ 503 h 1379"/>
                <a:gd name="T14" fmla="*/ 307 w 1018"/>
                <a:gd name="T15" fmla="*/ 370 h 1379"/>
                <a:gd name="T16" fmla="*/ 307 w 1018"/>
                <a:gd name="T17" fmla="*/ 298 h 1379"/>
                <a:gd name="T18" fmla="*/ 339 w 1018"/>
                <a:gd name="T19" fmla="*/ 264 h 1379"/>
                <a:gd name="T20" fmla="*/ 339 w 1018"/>
                <a:gd name="T21" fmla="*/ 202 h 1379"/>
                <a:gd name="T22" fmla="*/ 361 w 1018"/>
                <a:gd name="T23" fmla="*/ 183 h 1379"/>
                <a:gd name="T24" fmla="*/ 363 w 1018"/>
                <a:gd name="T25" fmla="*/ 183 h 1379"/>
                <a:gd name="T26" fmla="*/ 625 w 1018"/>
                <a:gd name="T27" fmla="*/ 0 h 1379"/>
                <a:gd name="T28" fmla="*/ 511 w 1018"/>
                <a:gd name="T29" fmla="*/ 0 h 1379"/>
                <a:gd name="T30" fmla="*/ 393 w 1018"/>
                <a:gd name="T31" fmla="*/ 0 h 1379"/>
                <a:gd name="T32" fmla="*/ 307 w 1018"/>
                <a:gd name="T33" fmla="*/ 69 h 1379"/>
                <a:gd name="T34" fmla="*/ 307 w 1018"/>
                <a:gd name="T35" fmla="*/ 123 h 1379"/>
                <a:gd name="T36" fmla="*/ 307 w 1018"/>
                <a:gd name="T37" fmla="*/ 298 h 1379"/>
                <a:gd name="T38" fmla="*/ 307 w 1018"/>
                <a:gd name="T39" fmla="*/ 370 h 1379"/>
                <a:gd name="T40" fmla="*/ 406 w 1018"/>
                <a:gd name="T41" fmla="*/ 503 h 1379"/>
                <a:gd name="T42" fmla="*/ 419 w 1018"/>
                <a:gd name="T43" fmla="*/ 503 h 1379"/>
                <a:gd name="T44" fmla="*/ 419 w 1018"/>
                <a:gd name="T45" fmla="*/ 512 h 1379"/>
                <a:gd name="T46" fmla="*/ 370 w 1018"/>
                <a:gd name="T47" fmla="*/ 539 h 1379"/>
                <a:gd name="T48" fmla="*/ 365 w 1018"/>
                <a:gd name="T49" fmla="*/ 539 h 1379"/>
                <a:gd name="T50" fmla="*/ 268 w 1018"/>
                <a:gd name="T51" fmla="*/ 539 h 1379"/>
                <a:gd name="T52" fmla="*/ 206 w 1018"/>
                <a:gd name="T53" fmla="*/ 539 h 1379"/>
                <a:gd name="T54" fmla="*/ 223 w 1018"/>
                <a:gd name="T55" fmla="*/ 586 h 1379"/>
                <a:gd name="T56" fmla="*/ 106 w 1018"/>
                <a:gd name="T57" fmla="*/ 671 h 1379"/>
                <a:gd name="T58" fmla="*/ 0 w 1018"/>
                <a:gd name="T59" fmla="*/ 1379 h 1379"/>
                <a:gd name="T60" fmla="*/ 1018 w 1018"/>
                <a:gd name="T61" fmla="*/ 1379 h 1379"/>
                <a:gd name="T62" fmla="*/ 947 w 1018"/>
                <a:gd name="T63" fmla="*/ 686 h 1379"/>
                <a:gd name="T64" fmla="*/ 823 w 1018"/>
                <a:gd name="T65" fmla="*/ 539 h 1379"/>
                <a:gd name="T66" fmla="*/ 653 w 1018"/>
                <a:gd name="T67" fmla="*/ 539 h 1379"/>
                <a:gd name="T68" fmla="*/ 626 w 1018"/>
                <a:gd name="T69" fmla="*/ 539 h 1379"/>
                <a:gd name="T70" fmla="*/ 595 w 1018"/>
                <a:gd name="T71" fmla="*/ 512 h 1379"/>
                <a:gd name="T72" fmla="*/ 595 w 1018"/>
                <a:gd name="T73" fmla="*/ 503 h 1379"/>
                <a:gd name="T74" fmla="*/ 624 w 1018"/>
                <a:gd name="T75" fmla="*/ 503 h 1379"/>
                <a:gd name="T76" fmla="*/ 715 w 1018"/>
                <a:gd name="T77" fmla="*/ 370 h 1379"/>
                <a:gd name="T78" fmla="*/ 624 w 1018"/>
                <a:gd name="T79" fmla="*/ 503 h 1379"/>
                <a:gd name="T80" fmla="*/ 595 w 1018"/>
                <a:gd name="T81" fmla="*/ 503 h 1379"/>
                <a:gd name="T82" fmla="*/ 511 w 1018"/>
                <a:gd name="T83" fmla="*/ 503 h 1379"/>
                <a:gd name="T84" fmla="*/ 511 w 1018"/>
                <a:gd name="T85" fmla="*/ 404 h 1379"/>
                <a:gd name="T86" fmla="*/ 511 w 1018"/>
                <a:gd name="T87" fmla="*/ 167 h 1379"/>
                <a:gd name="T88" fmla="*/ 563 w 1018"/>
                <a:gd name="T89" fmla="*/ 115 h 1379"/>
                <a:gd name="T90" fmla="*/ 659 w 1018"/>
                <a:gd name="T91" fmla="*/ 115 h 1379"/>
                <a:gd name="T92" fmla="*/ 675 w 1018"/>
                <a:gd name="T93" fmla="*/ 142 h 1379"/>
                <a:gd name="T94" fmla="*/ 675 w 1018"/>
                <a:gd name="T95" fmla="*/ 274 h 1379"/>
                <a:gd name="T96" fmla="*/ 715 w 1018"/>
                <a:gd name="T97" fmla="*/ 298 h 1379"/>
                <a:gd name="T98" fmla="*/ 715 w 1018"/>
                <a:gd name="T99" fmla="*/ 158 h 1379"/>
                <a:gd name="T100" fmla="*/ 716 w 1018"/>
                <a:gd name="T101" fmla="*/ 98 h 1379"/>
                <a:gd name="T102" fmla="*/ 625 w 1018"/>
                <a:gd name="T103" fmla="*/ 0 h 1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18" h="1379">
                  <a:moveTo>
                    <a:pt x="363" y="183"/>
                  </a:moveTo>
                  <a:cubicBezTo>
                    <a:pt x="436" y="183"/>
                    <a:pt x="436" y="183"/>
                    <a:pt x="436" y="183"/>
                  </a:cubicBezTo>
                  <a:cubicBezTo>
                    <a:pt x="466" y="183"/>
                    <a:pt x="491" y="176"/>
                    <a:pt x="511" y="167"/>
                  </a:cubicBezTo>
                  <a:cubicBezTo>
                    <a:pt x="511" y="403"/>
                    <a:pt x="511" y="403"/>
                    <a:pt x="511" y="403"/>
                  </a:cubicBezTo>
                  <a:cubicBezTo>
                    <a:pt x="511" y="503"/>
                    <a:pt x="511" y="503"/>
                    <a:pt x="511" y="503"/>
                  </a:cubicBezTo>
                  <a:cubicBezTo>
                    <a:pt x="419" y="503"/>
                    <a:pt x="419" y="503"/>
                    <a:pt x="419" y="503"/>
                  </a:cubicBezTo>
                  <a:cubicBezTo>
                    <a:pt x="406" y="503"/>
                    <a:pt x="406" y="503"/>
                    <a:pt x="406" y="503"/>
                  </a:cubicBezTo>
                  <a:cubicBezTo>
                    <a:pt x="307" y="370"/>
                    <a:pt x="307" y="370"/>
                    <a:pt x="307" y="370"/>
                  </a:cubicBezTo>
                  <a:cubicBezTo>
                    <a:pt x="307" y="298"/>
                    <a:pt x="307" y="298"/>
                    <a:pt x="307" y="298"/>
                  </a:cubicBezTo>
                  <a:cubicBezTo>
                    <a:pt x="351" y="298"/>
                    <a:pt x="339" y="264"/>
                    <a:pt x="339" y="264"/>
                  </a:cubicBezTo>
                  <a:cubicBezTo>
                    <a:pt x="339" y="202"/>
                    <a:pt x="339" y="202"/>
                    <a:pt x="339" y="202"/>
                  </a:cubicBezTo>
                  <a:cubicBezTo>
                    <a:pt x="339" y="184"/>
                    <a:pt x="355" y="183"/>
                    <a:pt x="361" y="183"/>
                  </a:cubicBezTo>
                  <a:cubicBezTo>
                    <a:pt x="362" y="183"/>
                    <a:pt x="363" y="183"/>
                    <a:pt x="363" y="183"/>
                  </a:cubicBezTo>
                  <a:moveTo>
                    <a:pt x="625" y="0"/>
                  </a:moveTo>
                  <a:cubicBezTo>
                    <a:pt x="625" y="0"/>
                    <a:pt x="571" y="0"/>
                    <a:pt x="511" y="0"/>
                  </a:cubicBezTo>
                  <a:cubicBezTo>
                    <a:pt x="471" y="0"/>
                    <a:pt x="424" y="0"/>
                    <a:pt x="393" y="0"/>
                  </a:cubicBezTo>
                  <a:cubicBezTo>
                    <a:pt x="315" y="0"/>
                    <a:pt x="307" y="69"/>
                    <a:pt x="307" y="69"/>
                  </a:cubicBezTo>
                  <a:cubicBezTo>
                    <a:pt x="307" y="123"/>
                    <a:pt x="307" y="123"/>
                    <a:pt x="307" y="123"/>
                  </a:cubicBezTo>
                  <a:cubicBezTo>
                    <a:pt x="307" y="298"/>
                    <a:pt x="307" y="298"/>
                    <a:pt x="307" y="298"/>
                  </a:cubicBezTo>
                  <a:cubicBezTo>
                    <a:pt x="307" y="370"/>
                    <a:pt x="307" y="370"/>
                    <a:pt x="307" y="370"/>
                  </a:cubicBezTo>
                  <a:cubicBezTo>
                    <a:pt x="406" y="503"/>
                    <a:pt x="406" y="503"/>
                    <a:pt x="406" y="503"/>
                  </a:cubicBezTo>
                  <a:cubicBezTo>
                    <a:pt x="419" y="503"/>
                    <a:pt x="419" y="503"/>
                    <a:pt x="419" y="503"/>
                  </a:cubicBezTo>
                  <a:cubicBezTo>
                    <a:pt x="419" y="512"/>
                    <a:pt x="419" y="512"/>
                    <a:pt x="419" y="512"/>
                  </a:cubicBezTo>
                  <a:cubicBezTo>
                    <a:pt x="370" y="539"/>
                    <a:pt x="370" y="539"/>
                    <a:pt x="370" y="539"/>
                  </a:cubicBezTo>
                  <a:cubicBezTo>
                    <a:pt x="365" y="539"/>
                    <a:pt x="365" y="539"/>
                    <a:pt x="365" y="539"/>
                  </a:cubicBezTo>
                  <a:cubicBezTo>
                    <a:pt x="268" y="539"/>
                    <a:pt x="268" y="539"/>
                    <a:pt x="268" y="539"/>
                  </a:cubicBezTo>
                  <a:cubicBezTo>
                    <a:pt x="206" y="539"/>
                    <a:pt x="206" y="539"/>
                    <a:pt x="206" y="539"/>
                  </a:cubicBezTo>
                  <a:cubicBezTo>
                    <a:pt x="223" y="586"/>
                    <a:pt x="223" y="586"/>
                    <a:pt x="223" y="586"/>
                  </a:cubicBezTo>
                  <a:cubicBezTo>
                    <a:pt x="106" y="671"/>
                    <a:pt x="106" y="671"/>
                    <a:pt x="106" y="671"/>
                  </a:cubicBezTo>
                  <a:cubicBezTo>
                    <a:pt x="0" y="1379"/>
                    <a:pt x="0" y="1379"/>
                    <a:pt x="0" y="1379"/>
                  </a:cubicBezTo>
                  <a:cubicBezTo>
                    <a:pt x="1018" y="1379"/>
                    <a:pt x="1018" y="1379"/>
                    <a:pt x="1018" y="1379"/>
                  </a:cubicBezTo>
                  <a:cubicBezTo>
                    <a:pt x="947" y="686"/>
                    <a:pt x="947" y="686"/>
                    <a:pt x="947" y="686"/>
                  </a:cubicBezTo>
                  <a:cubicBezTo>
                    <a:pt x="823" y="539"/>
                    <a:pt x="823" y="539"/>
                    <a:pt x="823" y="539"/>
                  </a:cubicBezTo>
                  <a:cubicBezTo>
                    <a:pt x="653" y="539"/>
                    <a:pt x="653" y="539"/>
                    <a:pt x="653" y="539"/>
                  </a:cubicBezTo>
                  <a:cubicBezTo>
                    <a:pt x="626" y="539"/>
                    <a:pt x="626" y="539"/>
                    <a:pt x="626" y="539"/>
                  </a:cubicBezTo>
                  <a:cubicBezTo>
                    <a:pt x="595" y="512"/>
                    <a:pt x="595" y="512"/>
                    <a:pt x="595" y="512"/>
                  </a:cubicBezTo>
                  <a:cubicBezTo>
                    <a:pt x="595" y="503"/>
                    <a:pt x="595" y="503"/>
                    <a:pt x="595" y="503"/>
                  </a:cubicBezTo>
                  <a:cubicBezTo>
                    <a:pt x="624" y="503"/>
                    <a:pt x="624" y="503"/>
                    <a:pt x="624" y="503"/>
                  </a:cubicBezTo>
                  <a:cubicBezTo>
                    <a:pt x="715" y="370"/>
                    <a:pt x="715" y="370"/>
                    <a:pt x="715" y="370"/>
                  </a:cubicBezTo>
                  <a:cubicBezTo>
                    <a:pt x="624" y="503"/>
                    <a:pt x="624" y="503"/>
                    <a:pt x="624" y="503"/>
                  </a:cubicBezTo>
                  <a:cubicBezTo>
                    <a:pt x="595" y="503"/>
                    <a:pt x="595" y="503"/>
                    <a:pt x="595" y="503"/>
                  </a:cubicBezTo>
                  <a:cubicBezTo>
                    <a:pt x="511" y="503"/>
                    <a:pt x="511" y="503"/>
                    <a:pt x="511" y="503"/>
                  </a:cubicBezTo>
                  <a:cubicBezTo>
                    <a:pt x="511" y="404"/>
                    <a:pt x="511" y="404"/>
                    <a:pt x="511" y="404"/>
                  </a:cubicBezTo>
                  <a:cubicBezTo>
                    <a:pt x="511" y="167"/>
                    <a:pt x="511" y="167"/>
                    <a:pt x="511" y="167"/>
                  </a:cubicBezTo>
                  <a:cubicBezTo>
                    <a:pt x="555" y="148"/>
                    <a:pt x="563" y="115"/>
                    <a:pt x="563" y="115"/>
                  </a:cubicBezTo>
                  <a:cubicBezTo>
                    <a:pt x="659" y="115"/>
                    <a:pt x="659" y="115"/>
                    <a:pt x="659" y="115"/>
                  </a:cubicBezTo>
                  <a:cubicBezTo>
                    <a:pt x="676" y="115"/>
                    <a:pt x="675" y="142"/>
                    <a:pt x="675" y="142"/>
                  </a:cubicBezTo>
                  <a:cubicBezTo>
                    <a:pt x="675" y="142"/>
                    <a:pt x="675" y="242"/>
                    <a:pt x="675" y="274"/>
                  </a:cubicBezTo>
                  <a:cubicBezTo>
                    <a:pt x="675" y="286"/>
                    <a:pt x="715" y="298"/>
                    <a:pt x="715" y="298"/>
                  </a:cubicBezTo>
                  <a:cubicBezTo>
                    <a:pt x="715" y="158"/>
                    <a:pt x="715" y="158"/>
                    <a:pt x="715" y="158"/>
                  </a:cubicBezTo>
                  <a:cubicBezTo>
                    <a:pt x="715" y="139"/>
                    <a:pt x="716" y="112"/>
                    <a:pt x="716" y="98"/>
                  </a:cubicBezTo>
                  <a:cubicBezTo>
                    <a:pt x="712" y="16"/>
                    <a:pt x="625" y="0"/>
                    <a:pt x="625" y="0"/>
                  </a:cubicBezTo>
                </a:path>
              </a:pathLst>
            </a:custGeom>
            <a:solidFill>
              <a:srgbClr val="CCCCC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1" name="Rectangle 13"/>
            <p:cNvSpPr>
              <a:spLocks noChangeArrowheads="1"/>
            </p:cNvSpPr>
            <p:nvPr/>
          </p:nvSpPr>
          <p:spPr bwMode="auto">
            <a:xfrm>
              <a:off x="627063" y="4092575"/>
              <a:ext cx="479425" cy="1739900"/>
            </a:xfrm>
            <a:prstGeom prst="rect">
              <a:avLst/>
            </a:prstGeom>
            <a:solidFill>
              <a:srgbClr val="FFA9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2" name="Rectangle 14"/>
            <p:cNvSpPr>
              <a:spLocks noChangeArrowheads="1"/>
            </p:cNvSpPr>
            <p:nvPr/>
          </p:nvSpPr>
          <p:spPr bwMode="auto">
            <a:xfrm>
              <a:off x="865188" y="4092575"/>
              <a:ext cx="241300" cy="1739900"/>
            </a:xfrm>
            <a:prstGeom prst="rect">
              <a:avLst/>
            </a:prstGeom>
            <a:solidFill>
              <a:srgbClr val="FFC5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3" name="Rectangle 15"/>
            <p:cNvSpPr>
              <a:spLocks noChangeArrowheads="1"/>
            </p:cNvSpPr>
            <p:nvPr/>
          </p:nvSpPr>
          <p:spPr bwMode="auto">
            <a:xfrm>
              <a:off x="1517650" y="4424363"/>
              <a:ext cx="350837" cy="1408113"/>
            </a:xfrm>
            <a:prstGeom prst="rect">
              <a:avLst/>
            </a:prstGeom>
            <a:solidFill>
              <a:srgbClr val="183A4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4" name="Rectangle 16"/>
            <p:cNvSpPr>
              <a:spLocks noChangeArrowheads="1"/>
            </p:cNvSpPr>
            <p:nvPr/>
          </p:nvSpPr>
          <p:spPr bwMode="auto">
            <a:xfrm>
              <a:off x="1695450" y="4424363"/>
              <a:ext cx="173037" cy="1408113"/>
            </a:xfrm>
            <a:prstGeom prst="rect">
              <a:avLst/>
            </a:prstGeom>
            <a:solidFill>
              <a:srgbClr val="00B4B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5" name="Freeform 17"/>
            <p:cNvSpPr/>
            <p:nvPr/>
          </p:nvSpPr>
          <p:spPr bwMode="auto">
            <a:xfrm>
              <a:off x="1868488" y="4398963"/>
              <a:ext cx="487362" cy="1433513"/>
            </a:xfrm>
            <a:custGeom>
              <a:avLst/>
              <a:gdLst>
                <a:gd name="T0" fmla="*/ 0 w 307"/>
                <a:gd name="T1" fmla="*/ 24 h 903"/>
                <a:gd name="T2" fmla="*/ 134 w 307"/>
                <a:gd name="T3" fmla="*/ 903 h 903"/>
                <a:gd name="T4" fmla="*/ 307 w 307"/>
                <a:gd name="T5" fmla="*/ 876 h 903"/>
                <a:gd name="T6" fmla="*/ 177 w 307"/>
                <a:gd name="T7" fmla="*/ 0 h 903"/>
                <a:gd name="T8" fmla="*/ 0 w 307"/>
                <a:gd name="T9" fmla="*/ 24 h 9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7" h="903">
                  <a:moveTo>
                    <a:pt x="0" y="24"/>
                  </a:moveTo>
                  <a:lnTo>
                    <a:pt x="134" y="903"/>
                  </a:lnTo>
                  <a:lnTo>
                    <a:pt x="307" y="876"/>
                  </a:lnTo>
                  <a:lnTo>
                    <a:pt x="177" y="0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rgbClr val="06756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6" name="Freeform 18"/>
            <p:cNvSpPr/>
            <p:nvPr/>
          </p:nvSpPr>
          <p:spPr bwMode="auto">
            <a:xfrm>
              <a:off x="2009775" y="4398963"/>
              <a:ext cx="346075" cy="1412875"/>
            </a:xfrm>
            <a:custGeom>
              <a:avLst/>
              <a:gdLst>
                <a:gd name="T0" fmla="*/ 0 w 218"/>
                <a:gd name="T1" fmla="*/ 13 h 890"/>
                <a:gd name="T2" fmla="*/ 133 w 218"/>
                <a:gd name="T3" fmla="*/ 890 h 890"/>
                <a:gd name="T4" fmla="*/ 218 w 218"/>
                <a:gd name="T5" fmla="*/ 876 h 890"/>
                <a:gd name="T6" fmla="*/ 88 w 218"/>
                <a:gd name="T7" fmla="*/ 0 h 890"/>
                <a:gd name="T8" fmla="*/ 0 w 218"/>
                <a:gd name="T9" fmla="*/ 13 h 8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" h="890">
                  <a:moveTo>
                    <a:pt x="0" y="13"/>
                  </a:moveTo>
                  <a:lnTo>
                    <a:pt x="133" y="890"/>
                  </a:lnTo>
                  <a:lnTo>
                    <a:pt x="218" y="876"/>
                  </a:lnTo>
                  <a:lnTo>
                    <a:pt x="88" y="0"/>
                  </a:lnTo>
                  <a:lnTo>
                    <a:pt x="0" y="13"/>
                  </a:lnTo>
                  <a:close/>
                </a:path>
              </a:pathLst>
            </a:custGeom>
            <a:solidFill>
              <a:srgbClr val="00A59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7" name="Freeform 19"/>
            <p:cNvSpPr/>
            <p:nvPr/>
          </p:nvSpPr>
          <p:spPr bwMode="auto">
            <a:xfrm>
              <a:off x="1933575" y="4797425"/>
              <a:ext cx="363537" cy="627063"/>
            </a:xfrm>
            <a:custGeom>
              <a:avLst/>
              <a:gdLst>
                <a:gd name="T0" fmla="*/ 229 w 229"/>
                <a:gd name="T1" fmla="*/ 369 h 395"/>
                <a:gd name="T2" fmla="*/ 56 w 229"/>
                <a:gd name="T3" fmla="*/ 395 h 395"/>
                <a:gd name="T4" fmla="*/ 0 w 229"/>
                <a:gd name="T5" fmla="*/ 24 h 395"/>
                <a:gd name="T6" fmla="*/ 173 w 229"/>
                <a:gd name="T7" fmla="*/ 0 h 395"/>
                <a:gd name="T8" fmla="*/ 229 w 229"/>
                <a:gd name="T9" fmla="*/ 369 h 3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9" h="395">
                  <a:moveTo>
                    <a:pt x="229" y="369"/>
                  </a:moveTo>
                  <a:lnTo>
                    <a:pt x="56" y="395"/>
                  </a:lnTo>
                  <a:lnTo>
                    <a:pt x="0" y="24"/>
                  </a:lnTo>
                  <a:lnTo>
                    <a:pt x="173" y="0"/>
                  </a:lnTo>
                  <a:lnTo>
                    <a:pt x="229" y="369"/>
                  </a:lnTo>
                  <a:close/>
                </a:path>
              </a:pathLst>
            </a:custGeom>
            <a:solidFill>
              <a:srgbClr val="22B5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8" name="Freeform 20"/>
            <p:cNvSpPr/>
            <p:nvPr/>
          </p:nvSpPr>
          <p:spPr bwMode="auto">
            <a:xfrm>
              <a:off x="1073150" y="3767138"/>
              <a:ext cx="406400" cy="2070100"/>
            </a:xfrm>
            <a:custGeom>
              <a:avLst/>
              <a:gdLst>
                <a:gd name="T0" fmla="*/ 128 w 256"/>
                <a:gd name="T1" fmla="*/ 0 h 1304"/>
                <a:gd name="T2" fmla="*/ 0 w 256"/>
                <a:gd name="T3" fmla="*/ 13 h 1304"/>
                <a:gd name="T4" fmla="*/ 128 w 256"/>
                <a:gd name="T5" fmla="*/ 1304 h 1304"/>
                <a:gd name="T6" fmla="*/ 256 w 256"/>
                <a:gd name="T7" fmla="*/ 1290 h 1304"/>
                <a:gd name="T8" fmla="*/ 128 w 256"/>
                <a:gd name="T9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1304">
                  <a:moveTo>
                    <a:pt x="128" y="0"/>
                  </a:moveTo>
                  <a:lnTo>
                    <a:pt x="0" y="13"/>
                  </a:lnTo>
                  <a:lnTo>
                    <a:pt x="128" y="1304"/>
                  </a:lnTo>
                  <a:lnTo>
                    <a:pt x="256" y="1290"/>
                  </a:lnTo>
                  <a:lnTo>
                    <a:pt x="128" y="0"/>
                  </a:lnTo>
                  <a:close/>
                </a:path>
              </a:pathLst>
            </a:custGeom>
            <a:solidFill>
              <a:srgbClr val="F2313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9" name="Freeform 21"/>
            <p:cNvSpPr/>
            <p:nvPr/>
          </p:nvSpPr>
          <p:spPr bwMode="auto">
            <a:xfrm>
              <a:off x="1174750" y="3767138"/>
              <a:ext cx="304800" cy="2060575"/>
            </a:xfrm>
            <a:custGeom>
              <a:avLst/>
              <a:gdLst>
                <a:gd name="T0" fmla="*/ 64 w 192"/>
                <a:gd name="T1" fmla="*/ 0 h 1298"/>
                <a:gd name="T2" fmla="*/ 0 w 192"/>
                <a:gd name="T3" fmla="*/ 8 h 1298"/>
                <a:gd name="T4" fmla="*/ 128 w 192"/>
                <a:gd name="T5" fmla="*/ 1298 h 1298"/>
                <a:gd name="T6" fmla="*/ 192 w 192"/>
                <a:gd name="T7" fmla="*/ 1290 h 1298"/>
                <a:gd name="T8" fmla="*/ 64 w 192"/>
                <a:gd name="T9" fmla="*/ 0 h 1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2" h="1298">
                  <a:moveTo>
                    <a:pt x="64" y="0"/>
                  </a:moveTo>
                  <a:lnTo>
                    <a:pt x="0" y="8"/>
                  </a:lnTo>
                  <a:lnTo>
                    <a:pt x="128" y="1298"/>
                  </a:lnTo>
                  <a:lnTo>
                    <a:pt x="192" y="1290"/>
                  </a:lnTo>
                  <a:lnTo>
                    <a:pt x="64" y="0"/>
                  </a:lnTo>
                  <a:close/>
                </a:path>
              </a:pathLst>
            </a:custGeom>
            <a:solidFill>
              <a:srgbClr val="CE0F0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0" name="Freeform 22"/>
            <p:cNvSpPr/>
            <p:nvPr/>
          </p:nvSpPr>
          <p:spPr bwMode="auto">
            <a:xfrm>
              <a:off x="1073150" y="3770313"/>
              <a:ext cx="211137" cy="111125"/>
            </a:xfrm>
            <a:custGeom>
              <a:avLst/>
              <a:gdLst>
                <a:gd name="T0" fmla="*/ 0 w 133"/>
                <a:gd name="T1" fmla="*/ 14 h 70"/>
                <a:gd name="T2" fmla="*/ 5 w 133"/>
                <a:gd name="T3" fmla="*/ 70 h 70"/>
                <a:gd name="T4" fmla="*/ 133 w 133"/>
                <a:gd name="T5" fmla="*/ 59 h 70"/>
                <a:gd name="T6" fmla="*/ 128 w 133"/>
                <a:gd name="T7" fmla="*/ 0 h 70"/>
                <a:gd name="T8" fmla="*/ 0 w 133"/>
                <a:gd name="T9" fmla="*/ 14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" h="70">
                  <a:moveTo>
                    <a:pt x="0" y="14"/>
                  </a:moveTo>
                  <a:lnTo>
                    <a:pt x="5" y="70"/>
                  </a:lnTo>
                  <a:lnTo>
                    <a:pt x="133" y="59"/>
                  </a:lnTo>
                  <a:lnTo>
                    <a:pt x="128" y="0"/>
                  </a:lnTo>
                  <a:lnTo>
                    <a:pt x="0" y="14"/>
                  </a:lnTo>
                  <a:close/>
                </a:path>
              </a:pathLst>
            </a:custGeom>
            <a:solidFill>
              <a:srgbClr val="C7B2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1" name="Rectangle 23"/>
            <p:cNvSpPr>
              <a:spLocks noChangeArrowheads="1"/>
            </p:cNvSpPr>
            <p:nvPr/>
          </p:nvSpPr>
          <p:spPr bwMode="auto">
            <a:xfrm>
              <a:off x="627063" y="4424363"/>
              <a:ext cx="479425" cy="360363"/>
            </a:xfrm>
            <a:prstGeom prst="rect">
              <a:avLst/>
            </a:prstGeom>
            <a:solidFill>
              <a:srgbClr val="CE0F0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2" name="Rectangle 24"/>
            <p:cNvSpPr>
              <a:spLocks noChangeArrowheads="1"/>
            </p:cNvSpPr>
            <p:nvPr/>
          </p:nvSpPr>
          <p:spPr bwMode="auto">
            <a:xfrm>
              <a:off x="627063" y="5030788"/>
              <a:ext cx="479425" cy="365125"/>
            </a:xfrm>
            <a:prstGeom prst="rect">
              <a:avLst/>
            </a:prstGeom>
            <a:solidFill>
              <a:srgbClr val="CE0F0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3" name="Rectangle 25"/>
            <p:cNvSpPr>
              <a:spLocks noChangeArrowheads="1"/>
            </p:cNvSpPr>
            <p:nvPr/>
          </p:nvSpPr>
          <p:spPr bwMode="auto">
            <a:xfrm>
              <a:off x="627063" y="4160838"/>
              <a:ext cx="479425" cy="98425"/>
            </a:xfrm>
            <a:prstGeom prst="rect">
              <a:avLst/>
            </a:prstGeom>
            <a:solidFill>
              <a:srgbClr val="CE0F0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4" name="Rectangle 26"/>
            <p:cNvSpPr>
              <a:spLocks noChangeArrowheads="1"/>
            </p:cNvSpPr>
            <p:nvPr/>
          </p:nvSpPr>
          <p:spPr bwMode="auto">
            <a:xfrm>
              <a:off x="627063" y="5641975"/>
              <a:ext cx="479425" cy="101600"/>
            </a:xfrm>
            <a:prstGeom prst="rect">
              <a:avLst/>
            </a:prstGeom>
            <a:solidFill>
              <a:srgbClr val="CE0F0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5" name="Rectangle 27"/>
            <p:cNvSpPr>
              <a:spLocks noChangeArrowheads="1"/>
            </p:cNvSpPr>
            <p:nvPr/>
          </p:nvSpPr>
          <p:spPr bwMode="auto">
            <a:xfrm>
              <a:off x="1543050" y="4584700"/>
              <a:ext cx="296862" cy="288925"/>
            </a:xfrm>
            <a:prstGeom prst="rect">
              <a:avLst/>
            </a:prstGeom>
            <a:solidFill>
              <a:srgbClr val="FAF6F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6" name="Rectangle 28"/>
            <p:cNvSpPr>
              <a:spLocks noChangeArrowheads="1"/>
            </p:cNvSpPr>
            <p:nvPr/>
          </p:nvSpPr>
          <p:spPr bwMode="auto">
            <a:xfrm>
              <a:off x="1690688" y="4584700"/>
              <a:ext cx="149225" cy="288925"/>
            </a:xfrm>
            <a:prstGeom prst="rect">
              <a:avLst/>
            </a:prstGeom>
            <a:solidFill>
              <a:srgbClr val="F4EB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7" name="Rectangle 29"/>
            <p:cNvSpPr>
              <a:spLocks noChangeArrowheads="1"/>
            </p:cNvSpPr>
            <p:nvPr/>
          </p:nvSpPr>
          <p:spPr bwMode="auto">
            <a:xfrm>
              <a:off x="1543050" y="5421313"/>
              <a:ext cx="296862" cy="287338"/>
            </a:xfrm>
            <a:prstGeom prst="rect">
              <a:avLst/>
            </a:prstGeom>
            <a:solidFill>
              <a:srgbClr val="FAF6F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8" name="Rectangle 30"/>
            <p:cNvSpPr>
              <a:spLocks noChangeArrowheads="1"/>
            </p:cNvSpPr>
            <p:nvPr/>
          </p:nvSpPr>
          <p:spPr bwMode="auto">
            <a:xfrm>
              <a:off x="1690688" y="5421313"/>
              <a:ext cx="149225" cy="287338"/>
            </a:xfrm>
            <a:prstGeom prst="rect">
              <a:avLst/>
            </a:prstGeom>
            <a:solidFill>
              <a:srgbClr val="F4EB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9" name="Freeform 31"/>
            <p:cNvSpPr/>
            <p:nvPr/>
          </p:nvSpPr>
          <p:spPr bwMode="auto">
            <a:xfrm>
              <a:off x="8178800" y="5030788"/>
              <a:ext cx="911225" cy="674688"/>
            </a:xfrm>
            <a:custGeom>
              <a:avLst/>
              <a:gdLst>
                <a:gd name="T0" fmla="*/ 0 w 215"/>
                <a:gd name="T1" fmla="*/ 0 h 159"/>
                <a:gd name="T2" fmla="*/ 0 w 215"/>
                <a:gd name="T3" fmla="*/ 66 h 159"/>
                <a:gd name="T4" fmla="*/ 93 w 215"/>
                <a:gd name="T5" fmla="*/ 159 h 159"/>
                <a:gd name="T6" fmla="*/ 122 w 215"/>
                <a:gd name="T7" fmla="*/ 159 h 159"/>
                <a:gd name="T8" fmla="*/ 215 w 215"/>
                <a:gd name="T9" fmla="*/ 66 h 159"/>
                <a:gd name="T10" fmla="*/ 215 w 215"/>
                <a:gd name="T11" fmla="*/ 0 h 159"/>
                <a:gd name="T12" fmla="*/ 0 w 215"/>
                <a:gd name="T13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5" h="159">
                  <a:moveTo>
                    <a:pt x="0" y="0"/>
                  </a:moveTo>
                  <a:cubicBezTo>
                    <a:pt x="0" y="66"/>
                    <a:pt x="0" y="66"/>
                    <a:pt x="0" y="66"/>
                  </a:cubicBezTo>
                  <a:cubicBezTo>
                    <a:pt x="0" y="117"/>
                    <a:pt x="41" y="159"/>
                    <a:pt x="93" y="159"/>
                  </a:cubicBezTo>
                  <a:cubicBezTo>
                    <a:pt x="122" y="159"/>
                    <a:pt x="122" y="159"/>
                    <a:pt x="122" y="159"/>
                  </a:cubicBezTo>
                  <a:cubicBezTo>
                    <a:pt x="174" y="159"/>
                    <a:pt x="215" y="117"/>
                    <a:pt x="215" y="66"/>
                  </a:cubicBezTo>
                  <a:cubicBezTo>
                    <a:pt x="215" y="0"/>
                    <a:pt x="215" y="0"/>
                    <a:pt x="21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D1C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0" name="Freeform 32"/>
            <p:cNvSpPr/>
            <p:nvPr/>
          </p:nvSpPr>
          <p:spPr bwMode="auto">
            <a:xfrm>
              <a:off x="8081963" y="5705475"/>
              <a:ext cx="1106487" cy="114300"/>
            </a:xfrm>
            <a:custGeom>
              <a:avLst/>
              <a:gdLst>
                <a:gd name="T0" fmla="*/ 26 w 261"/>
                <a:gd name="T1" fmla="*/ 27 h 27"/>
                <a:gd name="T2" fmla="*/ 235 w 261"/>
                <a:gd name="T3" fmla="*/ 27 h 27"/>
                <a:gd name="T4" fmla="*/ 261 w 261"/>
                <a:gd name="T5" fmla="*/ 0 h 27"/>
                <a:gd name="T6" fmla="*/ 0 w 261"/>
                <a:gd name="T7" fmla="*/ 0 h 27"/>
                <a:gd name="T8" fmla="*/ 26 w 261"/>
                <a:gd name="T9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1" h="27">
                  <a:moveTo>
                    <a:pt x="26" y="27"/>
                  </a:moveTo>
                  <a:cubicBezTo>
                    <a:pt x="235" y="27"/>
                    <a:pt x="235" y="27"/>
                    <a:pt x="235" y="27"/>
                  </a:cubicBezTo>
                  <a:cubicBezTo>
                    <a:pt x="242" y="23"/>
                    <a:pt x="252" y="13"/>
                    <a:pt x="26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7" y="11"/>
                    <a:pt x="14" y="19"/>
                    <a:pt x="26" y="27"/>
                  </a:cubicBezTo>
                  <a:close/>
                </a:path>
              </a:pathLst>
            </a:custGeom>
            <a:solidFill>
              <a:srgbClr val="9E4A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1" name="Freeform 33"/>
            <p:cNvSpPr/>
            <p:nvPr/>
          </p:nvSpPr>
          <p:spPr bwMode="auto">
            <a:xfrm>
              <a:off x="9043988" y="5051425"/>
              <a:ext cx="249237" cy="347663"/>
            </a:xfrm>
            <a:custGeom>
              <a:avLst/>
              <a:gdLst>
                <a:gd name="T0" fmla="*/ 6 w 59"/>
                <a:gd name="T1" fmla="*/ 82 h 82"/>
                <a:gd name="T2" fmla="*/ 4 w 59"/>
                <a:gd name="T3" fmla="*/ 82 h 82"/>
                <a:gd name="T4" fmla="*/ 4 w 59"/>
                <a:gd name="T5" fmla="*/ 67 h 82"/>
                <a:gd name="T6" fmla="*/ 39 w 59"/>
                <a:gd name="T7" fmla="*/ 48 h 82"/>
                <a:gd name="T8" fmla="*/ 40 w 59"/>
                <a:gd name="T9" fmla="*/ 28 h 82"/>
                <a:gd name="T10" fmla="*/ 8 w 59"/>
                <a:gd name="T11" fmla="*/ 30 h 82"/>
                <a:gd name="T12" fmla="*/ 0 w 59"/>
                <a:gd name="T13" fmla="*/ 18 h 82"/>
                <a:gd name="T14" fmla="*/ 51 w 59"/>
                <a:gd name="T15" fmla="*/ 19 h 82"/>
                <a:gd name="T16" fmla="*/ 52 w 59"/>
                <a:gd name="T17" fmla="*/ 55 h 82"/>
                <a:gd name="T18" fmla="*/ 6 w 59"/>
                <a:gd name="T19" fmla="*/ 82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" h="82">
                  <a:moveTo>
                    <a:pt x="6" y="82"/>
                  </a:moveTo>
                  <a:cubicBezTo>
                    <a:pt x="5" y="82"/>
                    <a:pt x="5" y="82"/>
                    <a:pt x="4" y="82"/>
                  </a:cubicBezTo>
                  <a:cubicBezTo>
                    <a:pt x="4" y="67"/>
                    <a:pt x="4" y="67"/>
                    <a:pt x="4" y="67"/>
                  </a:cubicBezTo>
                  <a:cubicBezTo>
                    <a:pt x="22" y="68"/>
                    <a:pt x="34" y="57"/>
                    <a:pt x="39" y="48"/>
                  </a:cubicBezTo>
                  <a:cubicBezTo>
                    <a:pt x="43" y="40"/>
                    <a:pt x="43" y="33"/>
                    <a:pt x="40" y="28"/>
                  </a:cubicBezTo>
                  <a:cubicBezTo>
                    <a:pt x="30" y="15"/>
                    <a:pt x="9" y="29"/>
                    <a:pt x="8" y="30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1" y="10"/>
                    <a:pt x="37" y="0"/>
                    <a:pt x="51" y="19"/>
                  </a:cubicBezTo>
                  <a:cubicBezTo>
                    <a:pt x="59" y="29"/>
                    <a:pt x="59" y="42"/>
                    <a:pt x="52" y="55"/>
                  </a:cubicBezTo>
                  <a:cubicBezTo>
                    <a:pt x="43" y="71"/>
                    <a:pt x="26" y="82"/>
                    <a:pt x="6" y="82"/>
                  </a:cubicBezTo>
                  <a:close/>
                </a:path>
              </a:pathLst>
            </a:custGeom>
            <a:solidFill>
              <a:srgbClr val="C12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2" name="Freeform 34"/>
            <p:cNvSpPr/>
            <p:nvPr/>
          </p:nvSpPr>
          <p:spPr bwMode="auto">
            <a:xfrm>
              <a:off x="8632825" y="5030788"/>
              <a:ext cx="457200" cy="674688"/>
            </a:xfrm>
            <a:custGeom>
              <a:avLst/>
              <a:gdLst>
                <a:gd name="T0" fmla="*/ 0 w 108"/>
                <a:gd name="T1" fmla="*/ 159 h 159"/>
                <a:gd name="T2" fmla="*/ 15 w 108"/>
                <a:gd name="T3" fmla="*/ 159 h 159"/>
                <a:gd name="T4" fmla="*/ 108 w 108"/>
                <a:gd name="T5" fmla="*/ 66 h 159"/>
                <a:gd name="T6" fmla="*/ 108 w 108"/>
                <a:gd name="T7" fmla="*/ 0 h 159"/>
                <a:gd name="T8" fmla="*/ 0 w 108"/>
                <a:gd name="T9" fmla="*/ 0 h 159"/>
                <a:gd name="T10" fmla="*/ 0 w 108"/>
                <a:gd name="T11" fmla="*/ 159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8" h="159">
                  <a:moveTo>
                    <a:pt x="0" y="159"/>
                  </a:moveTo>
                  <a:cubicBezTo>
                    <a:pt x="15" y="159"/>
                    <a:pt x="15" y="159"/>
                    <a:pt x="15" y="159"/>
                  </a:cubicBezTo>
                  <a:cubicBezTo>
                    <a:pt x="67" y="159"/>
                    <a:pt x="108" y="117"/>
                    <a:pt x="108" y="66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59"/>
                  </a:lnTo>
                  <a:close/>
                </a:path>
              </a:pathLst>
            </a:custGeom>
            <a:solidFill>
              <a:srgbClr val="C127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3" name="Freeform 35"/>
            <p:cNvSpPr/>
            <p:nvPr/>
          </p:nvSpPr>
          <p:spPr bwMode="auto">
            <a:xfrm>
              <a:off x="8632825" y="5705475"/>
              <a:ext cx="555625" cy="114300"/>
            </a:xfrm>
            <a:custGeom>
              <a:avLst/>
              <a:gdLst>
                <a:gd name="T0" fmla="*/ 0 w 131"/>
                <a:gd name="T1" fmla="*/ 27 h 27"/>
                <a:gd name="T2" fmla="*/ 105 w 131"/>
                <a:gd name="T3" fmla="*/ 27 h 27"/>
                <a:gd name="T4" fmla="*/ 131 w 131"/>
                <a:gd name="T5" fmla="*/ 0 h 27"/>
                <a:gd name="T6" fmla="*/ 0 w 131"/>
                <a:gd name="T7" fmla="*/ 0 h 27"/>
                <a:gd name="T8" fmla="*/ 0 w 131"/>
                <a:gd name="T9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1" h="27">
                  <a:moveTo>
                    <a:pt x="0" y="27"/>
                  </a:moveTo>
                  <a:cubicBezTo>
                    <a:pt x="105" y="27"/>
                    <a:pt x="105" y="27"/>
                    <a:pt x="105" y="27"/>
                  </a:cubicBezTo>
                  <a:cubicBezTo>
                    <a:pt x="112" y="23"/>
                    <a:pt x="122" y="13"/>
                    <a:pt x="131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27"/>
                  </a:lnTo>
                  <a:close/>
                </a:path>
              </a:pathLst>
            </a:custGeom>
            <a:solidFill>
              <a:srgbClr val="893D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4" name="Freeform 36"/>
            <p:cNvSpPr/>
            <p:nvPr/>
          </p:nvSpPr>
          <p:spPr bwMode="auto">
            <a:xfrm>
              <a:off x="3068638" y="2286000"/>
              <a:ext cx="2813050" cy="3597275"/>
            </a:xfrm>
            <a:custGeom>
              <a:avLst/>
              <a:gdLst>
                <a:gd name="T0" fmla="*/ 1746 w 1772"/>
                <a:gd name="T1" fmla="*/ 0 h 2266"/>
                <a:gd name="T2" fmla="*/ 523 w 1772"/>
                <a:gd name="T3" fmla="*/ 0 h 2266"/>
                <a:gd name="T4" fmla="*/ 192 w 1772"/>
                <a:gd name="T5" fmla="*/ 393 h 2266"/>
                <a:gd name="T6" fmla="*/ 0 w 1772"/>
                <a:gd name="T7" fmla="*/ 2266 h 2266"/>
                <a:gd name="T8" fmla="*/ 1772 w 1772"/>
                <a:gd name="T9" fmla="*/ 2266 h 2266"/>
                <a:gd name="T10" fmla="*/ 1746 w 1772"/>
                <a:gd name="T11" fmla="*/ 0 h 2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72" h="2266">
                  <a:moveTo>
                    <a:pt x="1746" y="0"/>
                  </a:moveTo>
                  <a:lnTo>
                    <a:pt x="523" y="0"/>
                  </a:lnTo>
                  <a:lnTo>
                    <a:pt x="192" y="393"/>
                  </a:lnTo>
                  <a:lnTo>
                    <a:pt x="0" y="2266"/>
                  </a:lnTo>
                  <a:lnTo>
                    <a:pt x="1772" y="2266"/>
                  </a:lnTo>
                  <a:lnTo>
                    <a:pt x="1746" y="0"/>
                  </a:lnTo>
                  <a:close/>
                </a:path>
              </a:pathLst>
            </a:custGeom>
            <a:solidFill>
              <a:srgbClr val="2E3E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5" name="Freeform 37"/>
            <p:cNvSpPr/>
            <p:nvPr/>
          </p:nvSpPr>
          <p:spPr bwMode="auto">
            <a:xfrm>
              <a:off x="4576763" y="2286000"/>
              <a:ext cx="2814637" cy="3597275"/>
            </a:xfrm>
            <a:custGeom>
              <a:avLst/>
              <a:gdLst>
                <a:gd name="T0" fmla="*/ 27 w 1773"/>
                <a:gd name="T1" fmla="*/ 0 h 2266"/>
                <a:gd name="T2" fmla="*/ 1250 w 1773"/>
                <a:gd name="T3" fmla="*/ 0 h 2266"/>
                <a:gd name="T4" fmla="*/ 1581 w 1773"/>
                <a:gd name="T5" fmla="*/ 393 h 2266"/>
                <a:gd name="T6" fmla="*/ 1773 w 1773"/>
                <a:gd name="T7" fmla="*/ 2266 h 2266"/>
                <a:gd name="T8" fmla="*/ 0 w 1773"/>
                <a:gd name="T9" fmla="*/ 2266 h 2266"/>
                <a:gd name="T10" fmla="*/ 27 w 1773"/>
                <a:gd name="T11" fmla="*/ 0 h 2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73" h="2266">
                  <a:moveTo>
                    <a:pt x="27" y="0"/>
                  </a:moveTo>
                  <a:lnTo>
                    <a:pt x="1250" y="0"/>
                  </a:lnTo>
                  <a:lnTo>
                    <a:pt x="1581" y="393"/>
                  </a:lnTo>
                  <a:lnTo>
                    <a:pt x="1773" y="2266"/>
                  </a:lnTo>
                  <a:lnTo>
                    <a:pt x="0" y="2266"/>
                  </a:lnTo>
                  <a:lnTo>
                    <a:pt x="27" y="0"/>
                  </a:lnTo>
                  <a:close/>
                </a:path>
              </a:pathLst>
            </a:custGeom>
            <a:solidFill>
              <a:srgbClr val="2E3E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6" name="Freeform 38"/>
            <p:cNvSpPr/>
            <p:nvPr/>
          </p:nvSpPr>
          <p:spPr bwMode="auto">
            <a:xfrm>
              <a:off x="4848225" y="2133600"/>
              <a:ext cx="390525" cy="525463"/>
            </a:xfrm>
            <a:custGeom>
              <a:avLst/>
              <a:gdLst>
                <a:gd name="T0" fmla="*/ 0 w 246"/>
                <a:gd name="T1" fmla="*/ 0 h 331"/>
                <a:gd name="T2" fmla="*/ 0 w 246"/>
                <a:gd name="T3" fmla="*/ 294 h 331"/>
                <a:gd name="T4" fmla="*/ 246 w 246"/>
                <a:gd name="T5" fmla="*/ 331 h 331"/>
                <a:gd name="T6" fmla="*/ 246 w 246"/>
                <a:gd name="T7" fmla="*/ 0 h 331"/>
                <a:gd name="T8" fmla="*/ 0 w 246"/>
                <a:gd name="T9" fmla="*/ 0 h 3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331">
                  <a:moveTo>
                    <a:pt x="0" y="0"/>
                  </a:moveTo>
                  <a:lnTo>
                    <a:pt x="0" y="294"/>
                  </a:lnTo>
                  <a:lnTo>
                    <a:pt x="246" y="331"/>
                  </a:lnTo>
                  <a:lnTo>
                    <a:pt x="24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0D6C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7" name="Freeform 39"/>
            <p:cNvSpPr/>
            <p:nvPr/>
          </p:nvSpPr>
          <p:spPr bwMode="auto">
            <a:xfrm>
              <a:off x="4373563" y="708025"/>
              <a:ext cx="865187" cy="1425575"/>
            </a:xfrm>
            <a:custGeom>
              <a:avLst/>
              <a:gdLst>
                <a:gd name="T0" fmla="*/ 129 w 204"/>
                <a:gd name="T1" fmla="*/ 16 h 336"/>
                <a:gd name="T2" fmla="*/ 56 w 204"/>
                <a:gd name="T3" fmla="*/ 16 h 336"/>
                <a:gd name="T4" fmla="*/ 32 w 204"/>
                <a:gd name="T5" fmla="*/ 35 h 336"/>
                <a:gd name="T6" fmla="*/ 32 w 204"/>
                <a:gd name="T7" fmla="*/ 97 h 336"/>
                <a:gd name="T8" fmla="*/ 0 w 204"/>
                <a:gd name="T9" fmla="*/ 131 h 336"/>
                <a:gd name="T10" fmla="*/ 0 w 204"/>
                <a:gd name="T11" fmla="*/ 203 h 336"/>
                <a:gd name="T12" fmla="*/ 99 w 204"/>
                <a:gd name="T13" fmla="*/ 336 h 336"/>
                <a:gd name="T14" fmla="*/ 112 w 204"/>
                <a:gd name="T15" fmla="*/ 336 h 336"/>
                <a:gd name="T16" fmla="*/ 204 w 204"/>
                <a:gd name="T17" fmla="*/ 336 h 336"/>
                <a:gd name="T18" fmla="*/ 204 w 204"/>
                <a:gd name="T19" fmla="*/ 236 h 336"/>
                <a:gd name="T20" fmla="*/ 204 w 204"/>
                <a:gd name="T21" fmla="*/ 0 h 336"/>
                <a:gd name="T22" fmla="*/ 129 w 204"/>
                <a:gd name="T23" fmla="*/ 16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04" h="336">
                  <a:moveTo>
                    <a:pt x="129" y="16"/>
                  </a:moveTo>
                  <a:cubicBezTo>
                    <a:pt x="56" y="16"/>
                    <a:pt x="56" y="16"/>
                    <a:pt x="56" y="16"/>
                  </a:cubicBezTo>
                  <a:cubicBezTo>
                    <a:pt x="56" y="16"/>
                    <a:pt x="32" y="14"/>
                    <a:pt x="32" y="35"/>
                  </a:cubicBezTo>
                  <a:cubicBezTo>
                    <a:pt x="32" y="97"/>
                    <a:pt x="32" y="97"/>
                    <a:pt x="32" y="97"/>
                  </a:cubicBezTo>
                  <a:cubicBezTo>
                    <a:pt x="32" y="97"/>
                    <a:pt x="44" y="131"/>
                    <a:pt x="0" y="131"/>
                  </a:cubicBezTo>
                  <a:cubicBezTo>
                    <a:pt x="0" y="203"/>
                    <a:pt x="0" y="203"/>
                    <a:pt x="0" y="203"/>
                  </a:cubicBezTo>
                  <a:cubicBezTo>
                    <a:pt x="99" y="336"/>
                    <a:pt x="99" y="336"/>
                    <a:pt x="99" y="336"/>
                  </a:cubicBezTo>
                  <a:cubicBezTo>
                    <a:pt x="112" y="336"/>
                    <a:pt x="112" y="336"/>
                    <a:pt x="112" y="336"/>
                  </a:cubicBezTo>
                  <a:cubicBezTo>
                    <a:pt x="204" y="336"/>
                    <a:pt x="204" y="336"/>
                    <a:pt x="204" y="336"/>
                  </a:cubicBezTo>
                  <a:cubicBezTo>
                    <a:pt x="204" y="236"/>
                    <a:pt x="204" y="236"/>
                    <a:pt x="204" y="236"/>
                  </a:cubicBezTo>
                  <a:cubicBezTo>
                    <a:pt x="204" y="0"/>
                    <a:pt x="204" y="0"/>
                    <a:pt x="204" y="0"/>
                  </a:cubicBezTo>
                  <a:cubicBezTo>
                    <a:pt x="184" y="9"/>
                    <a:pt x="159" y="16"/>
                    <a:pt x="129" y="16"/>
                  </a:cubicBezTo>
                </a:path>
              </a:pathLst>
            </a:custGeom>
            <a:solidFill>
              <a:srgbClr val="FEE1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8" name="Freeform 40"/>
            <p:cNvSpPr/>
            <p:nvPr/>
          </p:nvSpPr>
          <p:spPr bwMode="auto">
            <a:xfrm>
              <a:off x="4373563" y="0"/>
              <a:ext cx="865187" cy="1263650"/>
            </a:xfrm>
            <a:custGeom>
              <a:avLst/>
              <a:gdLst>
                <a:gd name="T0" fmla="*/ 86 w 204"/>
                <a:gd name="T1" fmla="*/ 0 h 298"/>
                <a:gd name="T2" fmla="*/ 0 w 204"/>
                <a:gd name="T3" fmla="*/ 98 h 298"/>
                <a:gd name="T4" fmla="*/ 0 w 204"/>
                <a:gd name="T5" fmla="*/ 123 h 298"/>
                <a:gd name="T6" fmla="*/ 0 w 204"/>
                <a:gd name="T7" fmla="*/ 298 h 298"/>
                <a:gd name="T8" fmla="*/ 32 w 204"/>
                <a:gd name="T9" fmla="*/ 264 h 298"/>
                <a:gd name="T10" fmla="*/ 32 w 204"/>
                <a:gd name="T11" fmla="*/ 202 h 298"/>
                <a:gd name="T12" fmla="*/ 56 w 204"/>
                <a:gd name="T13" fmla="*/ 183 h 298"/>
                <a:gd name="T14" fmla="*/ 129 w 204"/>
                <a:gd name="T15" fmla="*/ 183 h 298"/>
                <a:gd name="T16" fmla="*/ 204 w 204"/>
                <a:gd name="T17" fmla="*/ 167 h 298"/>
                <a:gd name="T18" fmla="*/ 204 w 204"/>
                <a:gd name="T19" fmla="*/ 79 h 298"/>
                <a:gd name="T20" fmla="*/ 204 w 204"/>
                <a:gd name="T21" fmla="*/ 0 h 298"/>
                <a:gd name="T22" fmla="*/ 86 w 204"/>
                <a:gd name="T23" fmla="*/ 0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04" h="298">
                  <a:moveTo>
                    <a:pt x="86" y="0"/>
                  </a:moveTo>
                  <a:cubicBezTo>
                    <a:pt x="22" y="0"/>
                    <a:pt x="0" y="98"/>
                    <a:pt x="0" y="98"/>
                  </a:cubicBezTo>
                  <a:cubicBezTo>
                    <a:pt x="0" y="123"/>
                    <a:pt x="0" y="123"/>
                    <a:pt x="0" y="123"/>
                  </a:cubicBezTo>
                  <a:cubicBezTo>
                    <a:pt x="0" y="298"/>
                    <a:pt x="0" y="298"/>
                    <a:pt x="0" y="298"/>
                  </a:cubicBezTo>
                  <a:cubicBezTo>
                    <a:pt x="44" y="298"/>
                    <a:pt x="32" y="264"/>
                    <a:pt x="32" y="264"/>
                  </a:cubicBezTo>
                  <a:cubicBezTo>
                    <a:pt x="32" y="202"/>
                    <a:pt x="32" y="202"/>
                    <a:pt x="32" y="202"/>
                  </a:cubicBezTo>
                  <a:cubicBezTo>
                    <a:pt x="32" y="181"/>
                    <a:pt x="56" y="183"/>
                    <a:pt x="56" y="183"/>
                  </a:cubicBezTo>
                  <a:cubicBezTo>
                    <a:pt x="129" y="183"/>
                    <a:pt x="129" y="183"/>
                    <a:pt x="129" y="183"/>
                  </a:cubicBezTo>
                  <a:cubicBezTo>
                    <a:pt x="159" y="183"/>
                    <a:pt x="184" y="176"/>
                    <a:pt x="204" y="167"/>
                  </a:cubicBezTo>
                  <a:cubicBezTo>
                    <a:pt x="204" y="79"/>
                    <a:pt x="204" y="79"/>
                    <a:pt x="204" y="79"/>
                  </a:cubicBezTo>
                  <a:cubicBezTo>
                    <a:pt x="204" y="0"/>
                    <a:pt x="204" y="0"/>
                    <a:pt x="204" y="0"/>
                  </a:cubicBezTo>
                  <a:cubicBezTo>
                    <a:pt x="164" y="0"/>
                    <a:pt x="117" y="0"/>
                    <a:pt x="86" y="0"/>
                  </a:cubicBezTo>
                  <a:close/>
                </a:path>
              </a:pathLst>
            </a:custGeom>
            <a:solidFill>
              <a:srgbClr val="2E3E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9" name="Freeform 41"/>
            <p:cNvSpPr/>
            <p:nvPr/>
          </p:nvSpPr>
          <p:spPr bwMode="auto">
            <a:xfrm>
              <a:off x="5238750" y="2133600"/>
              <a:ext cx="355600" cy="525463"/>
            </a:xfrm>
            <a:custGeom>
              <a:avLst/>
              <a:gdLst>
                <a:gd name="T0" fmla="*/ 224 w 224"/>
                <a:gd name="T1" fmla="*/ 294 h 331"/>
                <a:gd name="T2" fmla="*/ 224 w 224"/>
                <a:gd name="T3" fmla="*/ 0 h 331"/>
                <a:gd name="T4" fmla="*/ 0 w 224"/>
                <a:gd name="T5" fmla="*/ 0 h 331"/>
                <a:gd name="T6" fmla="*/ 0 w 224"/>
                <a:gd name="T7" fmla="*/ 331 h 331"/>
                <a:gd name="T8" fmla="*/ 224 w 224"/>
                <a:gd name="T9" fmla="*/ 294 h 3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331">
                  <a:moveTo>
                    <a:pt x="224" y="294"/>
                  </a:moveTo>
                  <a:lnTo>
                    <a:pt x="224" y="0"/>
                  </a:lnTo>
                  <a:lnTo>
                    <a:pt x="0" y="0"/>
                  </a:lnTo>
                  <a:lnTo>
                    <a:pt x="0" y="331"/>
                  </a:lnTo>
                  <a:lnTo>
                    <a:pt x="224" y="294"/>
                  </a:lnTo>
                  <a:close/>
                </a:path>
              </a:pathLst>
            </a:custGeom>
            <a:solidFill>
              <a:srgbClr val="DDC0A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0" name="Freeform 42"/>
            <p:cNvSpPr/>
            <p:nvPr/>
          </p:nvSpPr>
          <p:spPr bwMode="auto">
            <a:xfrm>
              <a:off x="5238750" y="487363"/>
              <a:ext cx="863600" cy="1646238"/>
            </a:xfrm>
            <a:custGeom>
              <a:avLst/>
              <a:gdLst>
                <a:gd name="T0" fmla="*/ 164 w 204"/>
                <a:gd name="T1" fmla="*/ 159 h 388"/>
                <a:gd name="T2" fmla="*/ 164 w 204"/>
                <a:gd name="T3" fmla="*/ 27 h 388"/>
                <a:gd name="T4" fmla="*/ 148 w 204"/>
                <a:gd name="T5" fmla="*/ 0 h 388"/>
                <a:gd name="T6" fmla="*/ 52 w 204"/>
                <a:gd name="T7" fmla="*/ 0 h 388"/>
                <a:gd name="T8" fmla="*/ 0 w 204"/>
                <a:gd name="T9" fmla="*/ 52 h 388"/>
                <a:gd name="T10" fmla="*/ 0 w 204"/>
                <a:gd name="T11" fmla="*/ 289 h 388"/>
                <a:gd name="T12" fmla="*/ 0 w 204"/>
                <a:gd name="T13" fmla="*/ 388 h 388"/>
                <a:gd name="T14" fmla="*/ 84 w 204"/>
                <a:gd name="T15" fmla="*/ 388 h 388"/>
                <a:gd name="T16" fmla="*/ 113 w 204"/>
                <a:gd name="T17" fmla="*/ 388 h 388"/>
                <a:gd name="T18" fmla="*/ 204 w 204"/>
                <a:gd name="T19" fmla="*/ 255 h 388"/>
                <a:gd name="T20" fmla="*/ 204 w 204"/>
                <a:gd name="T21" fmla="*/ 183 h 388"/>
                <a:gd name="T22" fmla="*/ 164 w 204"/>
                <a:gd name="T23" fmla="*/ 159 h 3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04" h="388">
                  <a:moveTo>
                    <a:pt x="164" y="159"/>
                  </a:moveTo>
                  <a:cubicBezTo>
                    <a:pt x="164" y="127"/>
                    <a:pt x="164" y="27"/>
                    <a:pt x="164" y="27"/>
                  </a:cubicBezTo>
                  <a:cubicBezTo>
                    <a:pt x="164" y="27"/>
                    <a:pt x="165" y="0"/>
                    <a:pt x="148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2" y="0"/>
                    <a:pt x="44" y="33"/>
                    <a:pt x="0" y="52"/>
                  </a:cubicBezTo>
                  <a:cubicBezTo>
                    <a:pt x="0" y="289"/>
                    <a:pt x="0" y="289"/>
                    <a:pt x="0" y="289"/>
                  </a:cubicBezTo>
                  <a:cubicBezTo>
                    <a:pt x="0" y="388"/>
                    <a:pt x="0" y="388"/>
                    <a:pt x="0" y="388"/>
                  </a:cubicBezTo>
                  <a:cubicBezTo>
                    <a:pt x="84" y="388"/>
                    <a:pt x="84" y="388"/>
                    <a:pt x="84" y="388"/>
                  </a:cubicBezTo>
                  <a:cubicBezTo>
                    <a:pt x="113" y="388"/>
                    <a:pt x="113" y="388"/>
                    <a:pt x="113" y="388"/>
                  </a:cubicBezTo>
                  <a:cubicBezTo>
                    <a:pt x="204" y="255"/>
                    <a:pt x="204" y="255"/>
                    <a:pt x="204" y="255"/>
                  </a:cubicBezTo>
                  <a:cubicBezTo>
                    <a:pt x="204" y="183"/>
                    <a:pt x="204" y="183"/>
                    <a:pt x="204" y="183"/>
                  </a:cubicBezTo>
                  <a:cubicBezTo>
                    <a:pt x="204" y="183"/>
                    <a:pt x="164" y="171"/>
                    <a:pt x="164" y="159"/>
                  </a:cubicBezTo>
                </a:path>
              </a:pathLst>
            </a:custGeom>
            <a:solidFill>
              <a:srgbClr val="F0D6C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1" name="Freeform 43"/>
            <p:cNvSpPr/>
            <p:nvPr/>
          </p:nvSpPr>
          <p:spPr bwMode="auto">
            <a:xfrm>
              <a:off x="5238750" y="0"/>
              <a:ext cx="863600" cy="1263650"/>
            </a:xfrm>
            <a:custGeom>
              <a:avLst/>
              <a:gdLst>
                <a:gd name="T0" fmla="*/ 114 w 204"/>
                <a:gd name="T1" fmla="*/ 0 h 298"/>
                <a:gd name="T2" fmla="*/ 0 w 204"/>
                <a:gd name="T3" fmla="*/ 0 h 298"/>
                <a:gd name="T4" fmla="*/ 0 w 204"/>
                <a:gd name="T5" fmla="*/ 167 h 298"/>
                <a:gd name="T6" fmla="*/ 52 w 204"/>
                <a:gd name="T7" fmla="*/ 115 h 298"/>
                <a:gd name="T8" fmla="*/ 148 w 204"/>
                <a:gd name="T9" fmla="*/ 115 h 298"/>
                <a:gd name="T10" fmla="*/ 164 w 204"/>
                <a:gd name="T11" fmla="*/ 142 h 298"/>
                <a:gd name="T12" fmla="*/ 164 w 204"/>
                <a:gd name="T13" fmla="*/ 274 h 298"/>
                <a:gd name="T14" fmla="*/ 204 w 204"/>
                <a:gd name="T15" fmla="*/ 298 h 298"/>
                <a:gd name="T16" fmla="*/ 204 w 204"/>
                <a:gd name="T17" fmla="*/ 118 h 298"/>
                <a:gd name="T18" fmla="*/ 204 w 204"/>
                <a:gd name="T19" fmla="*/ 93 h 298"/>
                <a:gd name="T20" fmla="*/ 114 w 204"/>
                <a:gd name="T21" fmla="*/ 0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4" h="298">
                  <a:moveTo>
                    <a:pt x="114" y="0"/>
                  </a:moveTo>
                  <a:cubicBezTo>
                    <a:pt x="114" y="0"/>
                    <a:pt x="60" y="0"/>
                    <a:pt x="0" y="0"/>
                  </a:cubicBezTo>
                  <a:cubicBezTo>
                    <a:pt x="0" y="167"/>
                    <a:pt x="0" y="167"/>
                    <a:pt x="0" y="167"/>
                  </a:cubicBezTo>
                  <a:cubicBezTo>
                    <a:pt x="44" y="148"/>
                    <a:pt x="52" y="115"/>
                    <a:pt x="52" y="115"/>
                  </a:cubicBezTo>
                  <a:cubicBezTo>
                    <a:pt x="148" y="115"/>
                    <a:pt x="148" y="115"/>
                    <a:pt x="148" y="115"/>
                  </a:cubicBezTo>
                  <a:cubicBezTo>
                    <a:pt x="165" y="115"/>
                    <a:pt x="164" y="142"/>
                    <a:pt x="164" y="142"/>
                  </a:cubicBezTo>
                  <a:cubicBezTo>
                    <a:pt x="164" y="142"/>
                    <a:pt x="164" y="242"/>
                    <a:pt x="164" y="274"/>
                  </a:cubicBezTo>
                  <a:cubicBezTo>
                    <a:pt x="164" y="286"/>
                    <a:pt x="204" y="298"/>
                    <a:pt x="204" y="298"/>
                  </a:cubicBezTo>
                  <a:cubicBezTo>
                    <a:pt x="204" y="118"/>
                    <a:pt x="204" y="118"/>
                    <a:pt x="204" y="118"/>
                  </a:cubicBezTo>
                  <a:cubicBezTo>
                    <a:pt x="204" y="98"/>
                    <a:pt x="204" y="107"/>
                    <a:pt x="204" y="93"/>
                  </a:cubicBezTo>
                  <a:cubicBezTo>
                    <a:pt x="204" y="20"/>
                    <a:pt x="114" y="0"/>
                    <a:pt x="114" y="0"/>
                  </a:cubicBezTo>
                  <a:close/>
                </a:path>
              </a:pathLst>
            </a:custGeom>
            <a:solidFill>
              <a:srgbClr val="212D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2" name="Rectangle 44"/>
            <p:cNvSpPr>
              <a:spLocks noChangeArrowheads="1"/>
            </p:cNvSpPr>
            <p:nvPr/>
          </p:nvSpPr>
          <p:spPr bwMode="auto">
            <a:xfrm>
              <a:off x="1" y="5849938"/>
              <a:ext cx="10425112" cy="322263"/>
            </a:xfrm>
            <a:prstGeom prst="rect">
              <a:avLst/>
            </a:prstGeom>
            <a:solidFill>
              <a:srgbClr val="C7B2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3" name="Rectangle 45"/>
            <p:cNvSpPr>
              <a:spLocks noChangeArrowheads="1"/>
            </p:cNvSpPr>
            <p:nvPr/>
          </p:nvSpPr>
          <p:spPr bwMode="auto">
            <a:xfrm>
              <a:off x="1" y="5849938"/>
              <a:ext cx="10425112" cy="3222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4" name="Rectangle 46"/>
            <p:cNvSpPr>
              <a:spLocks noChangeArrowheads="1"/>
            </p:cNvSpPr>
            <p:nvPr/>
          </p:nvSpPr>
          <p:spPr bwMode="auto">
            <a:xfrm>
              <a:off x="1017588" y="6172200"/>
              <a:ext cx="8391525" cy="322263"/>
            </a:xfrm>
            <a:prstGeom prst="rect">
              <a:avLst/>
            </a:prstGeom>
            <a:solidFill>
              <a:srgbClr val="99867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5" name="Rectangle 47"/>
            <p:cNvSpPr>
              <a:spLocks noChangeArrowheads="1"/>
            </p:cNvSpPr>
            <p:nvPr/>
          </p:nvSpPr>
          <p:spPr bwMode="auto">
            <a:xfrm>
              <a:off x="1017588" y="6172200"/>
              <a:ext cx="8391525" cy="3222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pic>
          <p:nvPicPr>
            <p:cNvPr id="156" name="Picture 48"/>
            <p:cNvPicPr>
              <a:picLocks noChangeAspect="1" noChangeArrowheads="1"/>
            </p:cNvPicPr>
            <p:nvPr/>
          </p:nvPicPr>
          <p:blipFill>
            <a:blip r:embed="rId10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000125" y="6159500"/>
              <a:ext cx="8421687" cy="3476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sp>
          <p:nvSpPr>
            <p:cNvPr id="157" name="Freeform 49"/>
            <p:cNvSpPr/>
            <p:nvPr/>
          </p:nvSpPr>
          <p:spPr bwMode="auto">
            <a:xfrm>
              <a:off x="4640263" y="2171700"/>
              <a:ext cx="598487" cy="819150"/>
            </a:xfrm>
            <a:custGeom>
              <a:avLst/>
              <a:gdLst>
                <a:gd name="T0" fmla="*/ 131 w 377"/>
                <a:gd name="T1" fmla="*/ 0 h 516"/>
                <a:gd name="T2" fmla="*/ 0 w 377"/>
                <a:gd name="T3" fmla="*/ 72 h 516"/>
                <a:gd name="T4" fmla="*/ 254 w 377"/>
                <a:gd name="T5" fmla="*/ 516 h 516"/>
                <a:gd name="T6" fmla="*/ 377 w 377"/>
                <a:gd name="T7" fmla="*/ 307 h 516"/>
                <a:gd name="T8" fmla="*/ 131 w 377"/>
                <a:gd name="T9" fmla="*/ 0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7" h="516">
                  <a:moveTo>
                    <a:pt x="131" y="0"/>
                  </a:moveTo>
                  <a:lnTo>
                    <a:pt x="0" y="72"/>
                  </a:lnTo>
                  <a:lnTo>
                    <a:pt x="254" y="516"/>
                  </a:lnTo>
                  <a:lnTo>
                    <a:pt x="377" y="307"/>
                  </a:lnTo>
                  <a:lnTo>
                    <a:pt x="131" y="0"/>
                  </a:lnTo>
                  <a:close/>
                </a:path>
              </a:pathLst>
            </a:custGeom>
            <a:solidFill>
              <a:srgbClr val="F5FF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8" name="Freeform 50"/>
            <p:cNvSpPr/>
            <p:nvPr/>
          </p:nvSpPr>
          <p:spPr bwMode="auto">
            <a:xfrm>
              <a:off x="5238750" y="2171700"/>
              <a:ext cx="617537" cy="819150"/>
            </a:xfrm>
            <a:custGeom>
              <a:avLst/>
              <a:gdLst>
                <a:gd name="T0" fmla="*/ 235 w 389"/>
                <a:gd name="T1" fmla="*/ 0 h 516"/>
                <a:gd name="T2" fmla="*/ 389 w 389"/>
                <a:gd name="T3" fmla="*/ 136 h 516"/>
                <a:gd name="T4" fmla="*/ 112 w 389"/>
                <a:gd name="T5" fmla="*/ 516 h 516"/>
                <a:gd name="T6" fmla="*/ 0 w 389"/>
                <a:gd name="T7" fmla="*/ 307 h 516"/>
                <a:gd name="T8" fmla="*/ 235 w 389"/>
                <a:gd name="T9" fmla="*/ 0 h 5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9" h="516">
                  <a:moveTo>
                    <a:pt x="235" y="0"/>
                  </a:moveTo>
                  <a:lnTo>
                    <a:pt x="389" y="136"/>
                  </a:lnTo>
                  <a:lnTo>
                    <a:pt x="112" y="516"/>
                  </a:lnTo>
                  <a:lnTo>
                    <a:pt x="0" y="307"/>
                  </a:lnTo>
                  <a:lnTo>
                    <a:pt x="235" y="0"/>
                  </a:lnTo>
                  <a:close/>
                </a:path>
              </a:pathLst>
            </a:custGeom>
            <a:solidFill>
              <a:srgbClr val="F5FFF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9" name="Freeform 51"/>
            <p:cNvSpPr/>
            <p:nvPr/>
          </p:nvSpPr>
          <p:spPr bwMode="auto">
            <a:xfrm>
              <a:off x="5000625" y="2659063"/>
              <a:ext cx="238125" cy="1425575"/>
            </a:xfrm>
            <a:custGeom>
              <a:avLst/>
              <a:gdLst>
                <a:gd name="T0" fmla="*/ 150 w 150"/>
                <a:gd name="T1" fmla="*/ 0 h 898"/>
                <a:gd name="T2" fmla="*/ 0 w 150"/>
                <a:gd name="T3" fmla="*/ 257 h 898"/>
                <a:gd name="T4" fmla="*/ 78 w 150"/>
                <a:gd name="T5" fmla="*/ 332 h 898"/>
                <a:gd name="T6" fmla="*/ 16 w 150"/>
                <a:gd name="T7" fmla="*/ 898 h 898"/>
                <a:gd name="T8" fmla="*/ 139 w 150"/>
                <a:gd name="T9" fmla="*/ 898 h 898"/>
                <a:gd name="T10" fmla="*/ 150 w 150"/>
                <a:gd name="T11" fmla="*/ 0 h 8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0" h="898">
                  <a:moveTo>
                    <a:pt x="150" y="0"/>
                  </a:moveTo>
                  <a:lnTo>
                    <a:pt x="0" y="257"/>
                  </a:lnTo>
                  <a:lnTo>
                    <a:pt x="78" y="332"/>
                  </a:lnTo>
                  <a:lnTo>
                    <a:pt x="16" y="898"/>
                  </a:lnTo>
                  <a:lnTo>
                    <a:pt x="139" y="898"/>
                  </a:lnTo>
                  <a:lnTo>
                    <a:pt x="150" y="0"/>
                  </a:lnTo>
                  <a:close/>
                </a:path>
              </a:pathLst>
            </a:custGeom>
            <a:solidFill>
              <a:srgbClr val="EE4A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0" name="Freeform 52"/>
            <p:cNvSpPr/>
            <p:nvPr/>
          </p:nvSpPr>
          <p:spPr bwMode="auto">
            <a:xfrm>
              <a:off x="5221288" y="2659063"/>
              <a:ext cx="241300" cy="1425575"/>
            </a:xfrm>
            <a:custGeom>
              <a:avLst/>
              <a:gdLst>
                <a:gd name="T0" fmla="*/ 11 w 152"/>
                <a:gd name="T1" fmla="*/ 0 h 898"/>
                <a:gd name="T2" fmla="*/ 152 w 152"/>
                <a:gd name="T3" fmla="*/ 254 h 898"/>
                <a:gd name="T4" fmla="*/ 61 w 152"/>
                <a:gd name="T5" fmla="*/ 332 h 898"/>
                <a:gd name="T6" fmla="*/ 123 w 152"/>
                <a:gd name="T7" fmla="*/ 898 h 898"/>
                <a:gd name="T8" fmla="*/ 0 w 152"/>
                <a:gd name="T9" fmla="*/ 898 h 898"/>
                <a:gd name="T10" fmla="*/ 11 w 152"/>
                <a:gd name="T11" fmla="*/ 0 h 8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2" h="898">
                  <a:moveTo>
                    <a:pt x="11" y="0"/>
                  </a:moveTo>
                  <a:lnTo>
                    <a:pt x="152" y="254"/>
                  </a:lnTo>
                  <a:lnTo>
                    <a:pt x="61" y="332"/>
                  </a:lnTo>
                  <a:lnTo>
                    <a:pt x="123" y="898"/>
                  </a:lnTo>
                  <a:lnTo>
                    <a:pt x="0" y="898"/>
                  </a:lnTo>
                  <a:lnTo>
                    <a:pt x="11" y="0"/>
                  </a:lnTo>
                  <a:close/>
                </a:path>
              </a:pathLst>
            </a:custGeom>
            <a:solidFill>
              <a:srgbClr val="E23A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1" name="Freeform 53"/>
            <p:cNvSpPr/>
            <p:nvPr/>
          </p:nvSpPr>
          <p:spPr bwMode="auto">
            <a:xfrm>
              <a:off x="3459163" y="3338513"/>
              <a:ext cx="1779587" cy="2408238"/>
            </a:xfrm>
            <a:custGeom>
              <a:avLst/>
              <a:gdLst>
                <a:gd name="T0" fmla="*/ 420 w 420"/>
                <a:gd name="T1" fmla="*/ 0 h 568"/>
                <a:gd name="T2" fmla="*/ 77 w 420"/>
                <a:gd name="T3" fmla="*/ 0 h 568"/>
                <a:gd name="T4" fmla="*/ 0 w 420"/>
                <a:gd name="T5" fmla="*/ 78 h 568"/>
                <a:gd name="T6" fmla="*/ 0 w 420"/>
                <a:gd name="T7" fmla="*/ 486 h 568"/>
                <a:gd name="T8" fmla="*/ 77 w 420"/>
                <a:gd name="T9" fmla="*/ 568 h 568"/>
                <a:gd name="T10" fmla="*/ 420 w 420"/>
                <a:gd name="T11" fmla="*/ 568 h 568"/>
                <a:gd name="T12" fmla="*/ 420 w 420"/>
                <a:gd name="T13" fmla="*/ 0 h 5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0" h="568">
                  <a:moveTo>
                    <a:pt x="420" y="0"/>
                  </a:moveTo>
                  <a:cubicBezTo>
                    <a:pt x="77" y="0"/>
                    <a:pt x="77" y="0"/>
                    <a:pt x="77" y="0"/>
                  </a:cubicBezTo>
                  <a:cubicBezTo>
                    <a:pt x="33" y="0"/>
                    <a:pt x="0" y="34"/>
                    <a:pt x="0" y="78"/>
                  </a:cubicBezTo>
                  <a:cubicBezTo>
                    <a:pt x="0" y="486"/>
                    <a:pt x="0" y="486"/>
                    <a:pt x="0" y="486"/>
                  </a:cubicBezTo>
                  <a:cubicBezTo>
                    <a:pt x="0" y="530"/>
                    <a:pt x="33" y="568"/>
                    <a:pt x="77" y="568"/>
                  </a:cubicBezTo>
                  <a:cubicBezTo>
                    <a:pt x="420" y="568"/>
                    <a:pt x="420" y="568"/>
                    <a:pt x="420" y="568"/>
                  </a:cubicBezTo>
                  <a:lnTo>
                    <a:pt x="42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2" name="Freeform 54"/>
            <p:cNvSpPr/>
            <p:nvPr/>
          </p:nvSpPr>
          <p:spPr bwMode="auto">
            <a:xfrm>
              <a:off x="3471863" y="5746750"/>
              <a:ext cx="1766887" cy="103188"/>
            </a:xfrm>
            <a:custGeom>
              <a:avLst/>
              <a:gdLst>
                <a:gd name="T0" fmla="*/ 78 w 417"/>
                <a:gd name="T1" fmla="*/ 0 h 24"/>
                <a:gd name="T2" fmla="*/ 7 w 417"/>
                <a:gd name="T3" fmla="*/ 0 h 24"/>
                <a:gd name="T4" fmla="*/ 0 w 417"/>
                <a:gd name="T5" fmla="*/ 12 h 24"/>
                <a:gd name="T6" fmla="*/ 7 w 417"/>
                <a:gd name="T7" fmla="*/ 24 h 24"/>
                <a:gd name="T8" fmla="*/ 417 w 417"/>
                <a:gd name="T9" fmla="*/ 24 h 24"/>
                <a:gd name="T10" fmla="*/ 417 w 417"/>
                <a:gd name="T11" fmla="*/ 0 h 24"/>
                <a:gd name="T12" fmla="*/ 78 w 417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7" h="24">
                  <a:moveTo>
                    <a:pt x="7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5"/>
                    <a:pt x="0" y="12"/>
                  </a:cubicBezTo>
                  <a:cubicBezTo>
                    <a:pt x="0" y="19"/>
                    <a:pt x="3" y="24"/>
                    <a:pt x="7" y="24"/>
                  </a:cubicBezTo>
                  <a:cubicBezTo>
                    <a:pt x="417" y="24"/>
                    <a:pt x="417" y="24"/>
                    <a:pt x="417" y="24"/>
                  </a:cubicBezTo>
                  <a:cubicBezTo>
                    <a:pt x="417" y="0"/>
                    <a:pt x="417" y="0"/>
                    <a:pt x="417" y="0"/>
                  </a:cubicBezTo>
                  <a:lnTo>
                    <a:pt x="78" y="0"/>
                  </a:ln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3" name="Freeform 55"/>
            <p:cNvSpPr/>
            <p:nvPr/>
          </p:nvSpPr>
          <p:spPr bwMode="auto">
            <a:xfrm>
              <a:off x="5238750" y="3338513"/>
              <a:ext cx="1779587" cy="2408238"/>
            </a:xfrm>
            <a:custGeom>
              <a:avLst/>
              <a:gdLst>
                <a:gd name="T0" fmla="*/ 335 w 420"/>
                <a:gd name="T1" fmla="*/ 568 h 568"/>
                <a:gd name="T2" fmla="*/ 420 w 420"/>
                <a:gd name="T3" fmla="*/ 486 h 568"/>
                <a:gd name="T4" fmla="*/ 420 w 420"/>
                <a:gd name="T5" fmla="*/ 78 h 568"/>
                <a:gd name="T6" fmla="*/ 335 w 420"/>
                <a:gd name="T7" fmla="*/ 0 h 568"/>
                <a:gd name="T8" fmla="*/ 0 w 420"/>
                <a:gd name="T9" fmla="*/ 0 h 568"/>
                <a:gd name="T10" fmla="*/ 0 w 420"/>
                <a:gd name="T11" fmla="*/ 568 h 568"/>
                <a:gd name="T12" fmla="*/ 335 w 420"/>
                <a:gd name="T13" fmla="*/ 568 h 5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0" h="568">
                  <a:moveTo>
                    <a:pt x="335" y="568"/>
                  </a:moveTo>
                  <a:cubicBezTo>
                    <a:pt x="378" y="568"/>
                    <a:pt x="420" y="530"/>
                    <a:pt x="420" y="486"/>
                  </a:cubicBezTo>
                  <a:cubicBezTo>
                    <a:pt x="420" y="78"/>
                    <a:pt x="420" y="78"/>
                    <a:pt x="420" y="78"/>
                  </a:cubicBezTo>
                  <a:cubicBezTo>
                    <a:pt x="420" y="34"/>
                    <a:pt x="378" y="0"/>
                    <a:pt x="33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568"/>
                    <a:pt x="0" y="568"/>
                    <a:pt x="0" y="568"/>
                  </a:cubicBezTo>
                  <a:lnTo>
                    <a:pt x="335" y="56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4" name="Freeform 56"/>
            <p:cNvSpPr/>
            <p:nvPr/>
          </p:nvSpPr>
          <p:spPr bwMode="auto">
            <a:xfrm>
              <a:off x="5238750" y="3338513"/>
              <a:ext cx="1779587" cy="2408238"/>
            </a:xfrm>
            <a:custGeom>
              <a:avLst/>
              <a:gdLst>
                <a:gd name="T0" fmla="*/ 335 w 420"/>
                <a:gd name="T1" fmla="*/ 568 h 568"/>
                <a:gd name="T2" fmla="*/ 420 w 420"/>
                <a:gd name="T3" fmla="*/ 486 h 568"/>
                <a:gd name="T4" fmla="*/ 420 w 420"/>
                <a:gd name="T5" fmla="*/ 78 h 568"/>
                <a:gd name="T6" fmla="*/ 335 w 420"/>
                <a:gd name="T7" fmla="*/ 0 h 568"/>
                <a:gd name="T8" fmla="*/ 0 w 420"/>
                <a:gd name="T9" fmla="*/ 0 h 568"/>
                <a:gd name="T10" fmla="*/ 0 w 420"/>
                <a:gd name="T11" fmla="*/ 568 h 568"/>
                <a:gd name="T12" fmla="*/ 335 w 420"/>
                <a:gd name="T13" fmla="*/ 568 h 5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0" h="568">
                  <a:moveTo>
                    <a:pt x="335" y="568"/>
                  </a:moveTo>
                  <a:cubicBezTo>
                    <a:pt x="378" y="568"/>
                    <a:pt x="420" y="530"/>
                    <a:pt x="420" y="486"/>
                  </a:cubicBezTo>
                  <a:cubicBezTo>
                    <a:pt x="420" y="78"/>
                    <a:pt x="420" y="78"/>
                    <a:pt x="420" y="78"/>
                  </a:cubicBezTo>
                  <a:cubicBezTo>
                    <a:pt x="420" y="34"/>
                    <a:pt x="378" y="0"/>
                    <a:pt x="33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568"/>
                    <a:pt x="0" y="568"/>
                    <a:pt x="0" y="568"/>
                  </a:cubicBezTo>
                  <a:lnTo>
                    <a:pt x="335" y="568"/>
                  </a:ln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5" name="Freeform 57"/>
            <p:cNvSpPr/>
            <p:nvPr/>
          </p:nvSpPr>
          <p:spPr bwMode="auto">
            <a:xfrm>
              <a:off x="5238750" y="5746750"/>
              <a:ext cx="1733550" cy="103188"/>
            </a:xfrm>
            <a:custGeom>
              <a:avLst/>
              <a:gdLst>
                <a:gd name="T0" fmla="*/ 409 w 409"/>
                <a:gd name="T1" fmla="*/ 12 h 24"/>
                <a:gd name="T2" fmla="*/ 402 w 409"/>
                <a:gd name="T3" fmla="*/ 0 h 24"/>
                <a:gd name="T4" fmla="*/ 331 w 409"/>
                <a:gd name="T5" fmla="*/ 0 h 24"/>
                <a:gd name="T6" fmla="*/ 0 w 409"/>
                <a:gd name="T7" fmla="*/ 0 h 24"/>
                <a:gd name="T8" fmla="*/ 0 w 409"/>
                <a:gd name="T9" fmla="*/ 24 h 24"/>
                <a:gd name="T10" fmla="*/ 402 w 409"/>
                <a:gd name="T11" fmla="*/ 24 h 24"/>
                <a:gd name="T12" fmla="*/ 409 w 409"/>
                <a:gd name="T13" fmla="*/ 1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9" h="24">
                  <a:moveTo>
                    <a:pt x="409" y="12"/>
                  </a:moveTo>
                  <a:cubicBezTo>
                    <a:pt x="409" y="5"/>
                    <a:pt x="406" y="0"/>
                    <a:pt x="402" y="0"/>
                  </a:cubicBezTo>
                  <a:cubicBezTo>
                    <a:pt x="331" y="0"/>
                    <a:pt x="331" y="0"/>
                    <a:pt x="33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402" y="24"/>
                    <a:pt x="402" y="24"/>
                    <a:pt x="402" y="24"/>
                  </a:cubicBezTo>
                  <a:cubicBezTo>
                    <a:pt x="406" y="24"/>
                    <a:pt x="409" y="19"/>
                    <a:pt x="409" y="1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6" name="Freeform 58"/>
            <p:cNvSpPr/>
            <p:nvPr/>
          </p:nvSpPr>
          <p:spPr bwMode="auto">
            <a:xfrm>
              <a:off x="5010150" y="4198938"/>
              <a:ext cx="228600" cy="471488"/>
            </a:xfrm>
            <a:custGeom>
              <a:avLst/>
              <a:gdLst>
                <a:gd name="T0" fmla="*/ 0 w 54"/>
                <a:gd name="T1" fmla="*/ 55 h 111"/>
                <a:gd name="T2" fmla="*/ 54 w 54"/>
                <a:gd name="T3" fmla="*/ 111 h 111"/>
                <a:gd name="T4" fmla="*/ 54 w 54"/>
                <a:gd name="T5" fmla="*/ 0 h 111"/>
                <a:gd name="T6" fmla="*/ 0 w 54"/>
                <a:gd name="T7" fmla="*/ 55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4" h="111">
                  <a:moveTo>
                    <a:pt x="0" y="55"/>
                  </a:moveTo>
                  <a:cubicBezTo>
                    <a:pt x="0" y="86"/>
                    <a:pt x="24" y="110"/>
                    <a:pt x="54" y="111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24" y="0"/>
                    <a:pt x="0" y="25"/>
                    <a:pt x="0" y="55"/>
                  </a:cubicBezTo>
                  <a:close/>
                </a:path>
              </a:pathLst>
            </a:custGeom>
            <a:solidFill>
              <a:srgbClr val="E6E6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7" name="Freeform 59"/>
            <p:cNvSpPr/>
            <p:nvPr/>
          </p:nvSpPr>
          <p:spPr bwMode="auto">
            <a:xfrm>
              <a:off x="5238750" y="4198938"/>
              <a:ext cx="241300" cy="471488"/>
            </a:xfrm>
            <a:custGeom>
              <a:avLst/>
              <a:gdLst>
                <a:gd name="T0" fmla="*/ 57 w 57"/>
                <a:gd name="T1" fmla="*/ 55 h 111"/>
                <a:gd name="T2" fmla="*/ 1 w 57"/>
                <a:gd name="T3" fmla="*/ 0 h 111"/>
                <a:gd name="T4" fmla="*/ 0 w 57"/>
                <a:gd name="T5" fmla="*/ 0 h 111"/>
                <a:gd name="T6" fmla="*/ 0 w 57"/>
                <a:gd name="T7" fmla="*/ 111 h 111"/>
                <a:gd name="T8" fmla="*/ 1 w 57"/>
                <a:gd name="T9" fmla="*/ 111 h 111"/>
                <a:gd name="T10" fmla="*/ 57 w 57"/>
                <a:gd name="T11" fmla="*/ 55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111">
                  <a:moveTo>
                    <a:pt x="57" y="55"/>
                  </a:moveTo>
                  <a:cubicBezTo>
                    <a:pt x="57" y="25"/>
                    <a:pt x="32" y="0"/>
                    <a:pt x="1" y="0"/>
                  </a:cubicBezTo>
                  <a:cubicBezTo>
                    <a:pt x="1" y="0"/>
                    <a:pt x="1" y="0"/>
                    <a:pt x="0" y="0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1" y="111"/>
                    <a:pt x="1" y="111"/>
                    <a:pt x="1" y="111"/>
                  </a:cubicBezTo>
                  <a:cubicBezTo>
                    <a:pt x="32" y="111"/>
                    <a:pt x="57" y="86"/>
                    <a:pt x="57" y="55"/>
                  </a:cubicBezTo>
                  <a:close/>
                </a:path>
              </a:pathLst>
            </a:custGeom>
            <a:solidFill>
              <a:srgbClr val="B3B3B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8" name="Freeform 60"/>
            <p:cNvSpPr/>
            <p:nvPr/>
          </p:nvSpPr>
          <p:spPr bwMode="auto">
            <a:xfrm>
              <a:off x="4594225" y="1065213"/>
              <a:ext cx="576262" cy="304800"/>
            </a:xfrm>
            <a:custGeom>
              <a:avLst/>
              <a:gdLst>
                <a:gd name="T0" fmla="*/ 128 w 136"/>
                <a:gd name="T1" fmla="*/ 0 h 72"/>
                <a:gd name="T2" fmla="*/ 8 w 136"/>
                <a:gd name="T3" fmla="*/ 0 h 72"/>
                <a:gd name="T4" fmla="*/ 0 w 136"/>
                <a:gd name="T5" fmla="*/ 9 h 72"/>
                <a:gd name="T6" fmla="*/ 0 w 136"/>
                <a:gd name="T7" fmla="*/ 63 h 72"/>
                <a:gd name="T8" fmla="*/ 8 w 136"/>
                <a:gd name="T9" fmla="*/ 72 h 72"/>
                <a:gd name="T10" fmla="*/ 128 w 136"/>
                <a:gd name="T11" fmla="*/ 72 h 72"/>
                <a:gd name="T12" fmla="*/ 136 w 136"/>
                <a:gd name="T13" fmla="*/ 63 h 72"/>
                <a:gd name="T14" fmla="*/ 136 w 136"/>
                <a:gd name="T15" fmla="*/ 9 h 72"/>
                <a:gd name="T16" fmla="*/ 128 w 136"/>
                <a:gd name="T17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6" h="72">
                  <a:moveTo>
                    <a:pt x="128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63"/>
                    <a:pt x="0" y="63"/>
                    <a:pt x="0" y="63"/>
                  </a:cubicBezTo>
                  <a:cubicBezTo>
                    <a:pt x="0" y="68"/>
                    <a:pt x="4" y="72"/>
                    <a:pt x="8" y="72"/>
                  </a:cubicBezTo>
                  <a:cubicBezTo>
                    <a:pt x="128" y="72"/>
                    <a:pt x="128" y="72"/>
                    <a:pt x="128" y="72"/>
                  </a:cubicBezTo>
                  <a:cubicBezTo>
                    <a:pt x="133" y="72"/>
                    <a:pt x="136" y="68"/>
                    <a:pt x="136" y="63"/>
                  </a:cubicBezTo>
                  <a:cubicBezTo>
                    <a:pt x="136" y="9"/>
                    <a:pt x="136" y="9"/>
                    <a:pt x="136" y="9"/>
                  </a:cubicBezTo>
                  <a:cubicBezTo>
                    <a:pt x="136" y="4"/>
                    <a:pt x="133" y="0"/>
                    <a:pt x="128" y="0"/>
                  </a:cubicBezTo>
                </a:path>
              </a:pathLst>
            </a:custGeom>
            <a:solidFill>
              <a:srgbClr val="FFF3E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9" name="Freeform 61"/>
            <p:cNvSpPr/>
            <p:nvPr/>
          </p:nvSpPr>
          <p:spPr bwMode="auto">
            <a:xfrm>
              <a:off x="5305425" y="1065213"/>
              <a:ext cx="560387" cy="287338"/>
            </a:xfrm>
            <a:custGeom>
              <a:avLst/>
              <a:gdLst>
                <a:gd name="T0" fmla="*/ 124 w 132"/>
                <a:gd name="T1" fmla="*/ 0 h 68"/>
                <a:gd name="T2" fmla="*/ 8 w 132"/>
                <a:gd name="T3" fmla="*/ 0 h 68"/>
                <a:gd name="T4" fmla="*/ 0 w 132"/>
                <a:gd name="T5" fmla="*/ 9 h 68"/>
                <a:gd name="T6" fmla="*/ 0 w 132"/>
                <a:gd name="T7" fmla="*/ 59 h 68"/>
                <a:gd name="T8" fmla="*/ 8 w 132"/>
                <a:gd name="T9" fmla="*/ 68 h 68"/>
                <a:gd name="T10" fmla="*/ 124 w 132"/>
                <a:gd name="T11" fmla="*/ 68 h 68"/>
                <a:gd name="T12" fmla="*/ 132 w 132"/>
                <a:gd name="T13" fmla="*/ 59 h 68"/>
                <a:gd name="T14" fmla="*/ 132 w 132"/>
                <a:gd name="T15" fmla="*/ 9 h 68"/>
                <a:gd name="T16" fmla="*/ 124 w 132"/>
                <a:gd name="T17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68">
                  <a:moveTo>
                    <a:pt x="124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0" y="64"/>
                    <a:pt x="4" y="68"/>
                    <a:pt x="8" y="68"/>
                  </a:cubicBezTo>
                  <a:cubicBezTo>
                    <a:pt x="124" y="68"/>
                    <a:pt x="124" y="68"/>
                    <a:pt x="124" y="68"/>
                  </a:cubicBezTo>
                  <a:cubicBezTo>
                    <a:pt x="129" y="68"/>
                    <a:pt x="132" y="64"/>
                    <a:pt x="132" y="59"/>
                  </a:cubicBezTo>
                  <a:cubicBezTo>
                    <a:pt x="132" y="9"/>
                    <a:pt x="132" y="9"/>
                    <a:pt x="132" y="9"/>
                  </a:cubicBezTo>
                  <a:cubicBezTo>
                    <a:pt x="132" y="4"/>
                    <a:pt x="129" y="0"/>
                    <a:pt x="124" y="0"/>
                  </a:cubicBezTo>
                </a:path>
              </a:pathLst>
            </a:custGeom>
            <a:solidFill>
              <a:srgbClr val="F9EF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0" name="Freeform 62"/>
            <p:cNvSpPr>
              <a:spLocks noEditPoints="1"/>
            </p:cNvSpPr>
            <p:nvPr/>
          </p:nvSpPr>
          <p:spPr bwMode="auto">
            <a:xfrm>
              <a:off x="4576763" y="1047750"/>
              <a:ext cx="611187" cy="339725"/>
            </a:xfrm>
            <a:custGeom>
              <a:avLst/>
              <a:gdLst>
                <a:gd name="T0" fmla="*/ 132 w 144"/>
                <a:gd name="T1" fmla="*/ 0 h 80"/>
                <a:gd name="T2" fmla="*/ 12 w 144"/>
                <a:gd name="T3" fmla="*/ 0 h 80"/>
                <a:gd name="T4" fmla="*/ 0 w 144"/>
                <a:gd name="T5" fmla="*/ 13 h 80"/>
                <a:gd name="T6" fmla="*/ 0 w 144"/>
                <a:gd name="T7" fmla="*/ 15 h 80"/>
                <a:gd name="T8" fmla="*/ 0 w 144"/>
                <a:gd name="T9" fmla="*/ 67 h 80"/>
                <a:gd name="T10" fmla="*/ 0 w 144"/>
                <a:gd name="T11" fmla="*/ 69 h 80"/>
                <a:gd name="T12" fmla="*/ 10 w 144"/>
                <a:gd name="T13" fmla="*/ 80 h 80"/>
                <a:gd name="T14" fmla="*/ 12 w 144"/>
                <a:gd name="T15" fmla="*/ 80 h 80"/>
                <a:gd name="T16" fmla="*/ 130 w 144"/>
                <a:gd name="T17" fmla="*/ 80 h 80"/>
                <a:gd name="T18" fmla="*/ 132 w 144"/>
                <a:gd name="T19" fmla="*/ 80 h 80"/>
                <a:gd name="T20" fmla="*/ 144 w 144"/>
                <a:gd name="T21" fmla="*/ 67 h 80"/>
                <a:gd name="T22" fmla="*/ 144 w 144"/>
                <a:gd name="T23" fmla="*/ 13 h 80"/>
                <a:gd name="T24" fmla="*/ 132 w 144"/>
                <a:gd name="T25" fmla="*/ 0 h 80"/>
                <a:gd name="T26" fmla="*/ 132 w 144"/>
                <a:gd name="T27" fmla="*/ 72 h 80"/>
                <a:gd name="T28" fmla="*/ 12 w 144"/>
                <a:gd name="T29" fmla="*/ 72 h 80"/>
                <a:gd name="T30" fmla="*/ 8 w 144"/>
                <a:gd name="T31" fmla="*/ 67 h 80"/>
                <a:gd name="T32" fmla="*/ 8 w 144"/>
                <a:gd name="T33" fmla="*/ 13 h 80"/>
                <a:gd name="T34" fmla="*/ 12 w 144"/>
                <a:gd name="T35" fmla="*/ 8 h 80"/>
                <a:gd name="T36" fmla="*/ 130 w 144"/>
                <a:gd name="T37" fmla="*/ 8 h 80"/>
                <a:gd name="T38" fmla="*/ 136 w 144"/>
                <a:gd name="T39" fmla="*/ 15 h 80"/>
                <a:gd name="T40" fmla="*/ 136 w 144"/>
                <a:gd name="T41" fmla="*/ 67 h 80"/>
                <a:gd name="T42" fmla="*/ 132 w 144"/>
                <a:gd name="T43" fmla="*/ 72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44" h="80">
                  <a:moveTo>
                    <a:pt x="132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5"/>
                    <a:pt x="5" y="80"/>
                    <a:pt x="10" y="80"/>
                  </a:cubicBezTo>
                  <a:cubicBezTo>
                    <a:pt x="12" y="80"/>
                    <a:pt x="12" y="80"/>
                    <a:pt x="12" y="80"/>
                  </a:cubicBezTo>
                  <a:cubicBezTo>
                    <a:pt x="130" y="80"/>
                    <a:pt x="130" y="80"/>
                    <a:pt x="130" y="80"/>
                  </a:cubicBezTo>
                  <a:cubicBezTo>
                    <a:pt x="132" y="80"/>
                    <a:pt x="132" y="80"/>
                    <a:pt x="132" y="80"/>
                  </a:cubicBezTo>
                  <a:cubicBezTo>
                    <a:pt x="139" y="80"/>
                    <a:pt x="144" y="74"/>
                    <a:pt x="144" y="67"/>
                  </a:cubicBezTo>
                  <a:cubicBezTo>
                    <a:pt x="144" y="13"/>
                    <a:pt x="144" y="13"/>
                    <a:pt x="144" y="13"/>
                  </a:cubicBezTo>
                  <a:cubicBezTo>
                    <a:pt x="144" y="6"/>
                    <a:pt x="139" y="0"/>
                    <a:pt x="132" y="0"/>
                  </a:cubicBezTo>
                  <a:close/>
                  <a:moveTo>
                    <a:pt x="132" y="72"/>
                  </a:moveTo>
                  <a:cubicBezTo>
                    <a:pt x="12" y="72"/>
                    <a:pt x="12" y="72"/>
                    <a:pt x="12" y="72"/>
                  </a:cubicBezTo>
                  <a:cubicBezTo>
                    <a:pt x="10" y="72"/>
                    <a:pt x="8" y="69"/>
                    <a:pt x="8" y="67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30" y="8"/>
                    <a:pt x="130" y="8"/>
                    <a:pt x="130" y="8"/>
                  </a:cubicBezTo>
                  <a:cubicBezTo>
                    <a:pt x="134" y="8"/>
                    <a:pt x="136" y="11"/>
                    <a:pt x="136" y="15"/>
                  </a:cubicBezTo>
                  <a:cubicBezTo>
                    <a:pt x="136" y="67"/>
                    <a:pt x="136" y="67"/>
                    <a:pt x="136" y="67"/>
                  </a:cubicBezTo>
                  <a:cubicBezTo>
                    <a:pt x="136" y="69"/>
                    <a:pt x="134" y="72"/>
                    <a:pt x="132" y="72"/>
                  </a:cubicBezTo>
                  <a:close/>
                </a:path>
              </a:pathLst>
            </a:custGeom>
            <a:solidFill>
              <a:srgbClr val="5B59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1" name="Freeform 63"/>
            <p:cNvSpPr>
              <a:spLocks noEditPoints="1"/>
            </p:cNvSpPr>
            <p:nvPr/>
          </p:nvSpPr>
          <p:spPr bwMode="auto">
            <a:xfrm>
              <a:off x="5272088" y="1047750"/>
              <a:ext cx="609600" cy="339725"/>
            </a:xfrm>
            <a:custGeom>
              <a:avLst/>
              <a:gdLst>
                <a:gd name="T0" fmla="*/ 132 w 144"/>
                <a:gd name="T1" fmla="*/ 0 h 80"/>
                <a:gd name="T2" fmla="*/ 12 w 144"/>
                <a:gd name="T3" fmla="*/ 0 h 80"/>
                <a:gd name="T4" fmla="*/ 0 w 144"/>
                <a:gd name="T5" fmla="*/ 13 h 80"/>
                <a:gd name="T6" fmla="*/ 0 w 144"/>
                <a:gd name="T7" fmla="*/ 15 h 80"/>
                <a:gd name="T8" fmla="*/ 0 w 144"/>
                <a:gd name="T9" fmla="*/ 67 h 80"/>
                <a:gd name="T10" fmla="*/ 0 w 144"/>
                <a:gd name="T11" fmla="*/ 69 h 80"/>
                <a:gd name="T12" fmla="*/ 10 w 144"/>
                <a:gd name="T13" fmla="*/ 80 h 80"/>
                <a:gd name="T14" fmla="*/ 12 w 144"/>
                <a:gd name="T15" fmla="*/ 80 h 80"/>
                <a:gd name="T16" fmla="*/ 130 w 144"/>
                <a:gd name="T17" fmla="*/ 80 h 80"/>
                <a:gd name="T18" fmla="*/ 132 w 144"/>
                <a:gd name="T19" fmla="*/ 80 h 80"/>
                <a:gd name="T20" fmla="*/ 144 w 144"/>
                <a:gd name="T21" fmla="*/ 67 h 80"/>
                <a:gd name="T22" fmla="*/ 144 w 144"/>
                <a:gd name="T23" fmla="*/ 13 h 80"/>
                <a:gd name="T24" fmla="*/ 132 w 144"/>
                <a:gd name="T25" fmla="*/ 0 h 80"/>
                <a:gd name="T26" fmla="*/ 132 w 144"/>
                <a:gd name="T27" fmla="*/ 72 h 80"/>
                <a:gd name="T28" fmla="*/ 12 w 144"/>
                <a:gd name="T29" fmla="*/ 72 h 80"/>
                <a:gd name="T30" fmla="*/ 8 w 144"/>
                <a:gd name="T31" fmla="*/ 67 h 80"/>
                <a:gd name="T32" fmla="*/ 8 w 144"/>
                <a:gd name="T33" fmla="*/ 13 h 80"/>
                <a:gd name="T34" fmla="*/ 12 w 144"/>
                <a:gd name="T35" fmla="*/ 8 h 80"/>
                <a:gd name="T36" fmla="*/ 130 w 144"/>
                <a:gd name="T37" fmla="*/ 8 h 80"/>
                <a:gd name="T38" fmla="*/ 136 w 144"/>
                <a:gd name="T39" fmla="*/ 15 h 80"/>
                <a:gd name="T40" fmla="*/ 136 w 144"/>
                <a:gd name="T41" fmla="*/ 67 h 80"/>
                <a:gd name="T42" fmla="*/ 132 w 144"/>
                <a:gd name="T43" fmla="*/ 72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44" h="80">
                  <a:moveTo>
                    <a:pt x="132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5"/>
                    <a:pt x="5" y="80"/>
                    <a:pt x="10" y="80"/>
                  </a:cubicBezTo>
                  <a:cubicBezTo>
                    <a:pt x="12" y="80"/>
                    <a:pt x="12" y="80"/>
                    <a:pt x="12" y="80"/>
                  </a:cubicBezTo>
                  <a:cubicBezTo>
                    <a:pt x="130" y="80"/>
                    <a:pt x="130" y="80"/>
                    <a:pt x="130" y="80"/>
                  </a:cubicBezTo>
                  <a:cubicBezTo>
                    <a:pt x="132" y="80"/>
                    <a:pt x="132" y="80"/>
                    <a:pt x="132" y="80"/>
                  </a:cubicBezTo>
                  <a:cubicBezTo>
                    <a:pt x="139" y="80"/>
                    <a:pt x="144" y="74"/>
                    <a:pt x="144" y="67"/>
                  </a:cubicBezTo>
                  <a:cubicBezTo>
                    <a:pt x="144" y="13"/>
                    <a:pt x="144" y="13"/>
                    <a:pt x="144" y="13"/>
                  </a:cubicBezTo>
                  <a:cubicBezTo>
                    <a:pt x="144" y="6"/>
                    <a:pt x="139" y="0"/>
                    <a:pt x="132" y="0"/>
                  </a:cubicBezTo>
                  <a:close/>
                  <a:moveTo>
                    <a:pt x="132" y="72"/>
                  </a:moveTo>
                  <a:cubicBezTo>
                    <a:pt x="12" y="72"/>
                    <a:pt x="12" y="72"/>
                    <a:pt x="12" y="72"/>
                  </a:cubicBezTo>
                  <a:cubicBezTo>
                    <a:pt x="10" y="72"/>
                    <a:pt x="8" y="69"/>
                    <a:pt x="8" y="67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130" y="8"/>
                    <a:pt x="130" y="8"/>
                    <a:pt x="130" y="8"/>
                  </a:cubicBezTo>
                  <a:cubicBezTo>
                    <a:pt x="134" y="8"/>
                    <a:pt x="136" y="11"/>
                    <a:pt x="136" y="15"/>
                  </a:cubicBezTo>
                  <a:cubicBezTo>
                    <a:pt x="136" y="67"/>
                    <a:pt x="136" y="67"/>
                    <a:pt x="136" y="67"/>
                  </a:cubicBezTo>
                  <a:cubicBezTo>
                    <a:pt x="136" y="69"/>
                    <a:pt x="134" y="72"/>
                    <a:pt x="132" y="72"/>
                  </a:cubicBezTo>
                  <a:close/>
                </a:path>
              </a:pathLst>
            </a:custGeom>
            <a:solidFill>
              <a:srgbClr val="5B59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2" name="Freeform 64"/>
            <p:cNvSpPr/>
            <p:nvPr/>
          </p:nvSpPr>
          <p:spPr bwMode="auto">
            <a:xfrm>
              <a:off x="4373563" y="1182688"/>
              <a:ext cx="238125" cy="50800"/>
            </a:xfrm>
            <a:custGeom>
              <a:avLst/>
              <a:gdLst>
                <a:gd name="T0" fmla="*/ 56 w 56"/>
                <a:gd name="T1" fmla="*/ 7 h 12"/>
                <a:gd name="T2" fmla="*/ 53 w 56"/>
                <a:gd name="T3" fmla="*/ 12 h 12"/>
                <a:gd name="T4" fmla="*/ 4 w 56"/>
                <a:gd name="T5" fmla="*/ 12 h 12"/>
                <a:gd name="T6" fmla="*/ 0 w 56"/>
                <a:gd name="T7" fmla="*/ 7 h 12"/>
                <a:gd name="T8" fmla="*/ 0 w 56"/>
                <a:gd name="T9" fmla="*/ 5 h 12"/>
                <a:gd name="T10" fmla="*/ 4 w 56"/>
                <a:gd name="T11" fmla="*/ 0 h 12"/>
                <a:gd name="T12" fmla="*/ 53 w 56"/>
                <a:gd name="T13" fmla="*/ 0 h 12"/>
                <a:gd name="T14" fmla="*/ 56 w 56"/>
                <a:gd name="T15" fmla="*/ 5 h 12"/>
                <a:gd name="T16" fmla="*/ 56 w 56"/>
                <a:gd name="T17" fmla="*/ 7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2">
                  <a:moveTo>
                    <a:pt x="56" y="7"/>
                  </a:moveTo>
                  <a:cubicBezTo>
                    <a:pt x="56" y="10"/>
                    <a:pt x="55" y="12"/>
                    <a:pt x="53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2" y="12"/>
                    <a:pt x="0" y="10"/>
                    <a:pt x="0" y="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55" y="0"/>
                    <a:pt x="56" y="2"/>
                    <a:pt x="56" y="5"/>
                  </a:cubicBezTo>
                  <a:lnTo>
                    <a:pt x="56" y="7"/>
                  </a:lnTo>
                  <a:close/>
                </a:path>
              </a:pathLst>
            </a:custGeom>
            <a:solidFill>
              <a:srgbClr val="5B59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3" name="Freeform 65"/>
            <p:cNvSpPr/>
            <p:nvPr/>
          </p:nvSpPr>
          <p:spPr bwMode="auto">
            <a:xfrm>
              <a:off x="5865813" y="1182688"/>
              <a:ext cx="236537" cy="50800"/>
            </a:xfrm>
            <a:custGeom>
              <a:avLst/>
              <a:gdLst>
                <a:gd name="T0" fmla="*/ 56 w 56"/>
                <a:gd name="T1" fmla="*/ 7 h 12"/>
                <a:gd name="T2" fmla="*/ 53 w 56"/>
                <a:gd name="T3" fmla="*/ 12 h 12"/>
                <a:gd name="T4" fmla="*/ 4 w 56"/>
                <a:gd name="T5" fmla="*/ 12 h 12"/>
                <a:gd name="T6" fmla="*/ 0 w 56"/>
                <a:gd name="T7" fmla="*/ 7 h 12"/>
                <a:gd name="T8" fmla="*/ 0 w 56"/>
                <a:gd name="T9" fmla="*/ 5 h 12"/>
                <a:gd name="T10" fmla="*/ 4 w 56"/>
                <a:gd name="T11" fmla="*/ 0 h 12"/>
                <a:gd name="T12" fmla="*/ 53 w 56"/>
                <a:gd name="T13" fmla="*/ 0 h 12"/>
                <a:gd name="T14" fmla="*/ 56 w 56"/>
                <a:gd name="T15" fmla="*/ 5 h 12"/>
                <a:gd name="T16" fmla="*/ 56 w 56"/>
                <a:gd name="T17" fmla="*/ 7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2">
                  <a:moveTo>
                    <a:pt x="56" y="7"/>
                  </a:moveTo>
                  <a:cubicBezTo>
                    <a:pt x="56" y="10"/>
                    <a:pt x="55" y="12"/>
                    <a:pt x="53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2" y="12"/>
                    <a:pt x="0" y="10"/>
                    <a:pt x="0" y="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55" y="0"/>
                    <a:pt x="56" y="2"/>
                    <a:pt x="56" y="5"/>
                  </a:cubicBezTo>
                  <a:lnTo>
                    <a:pt x="56" y="7"/>
                  </a:lnTo>
                  <a:close/>
                </a:path>
              </a:pathLst>
            </a:custGeom>
            <a:solidFill>
              <a:srgbClr val="5B59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4" name="Freeform 66"/>
            <p:cNvSpPr/>
            <p:nvPr/>
          </p:nvSpPr>
          <p:spPr bwMode="auto">
            <a:xfrm>
              <a:off x="5170488" y="1182688"/>
              <a:ext cx="134937" cy="50800"/>
            </a:xfrm>
            <a:custGeom>
              <a:avLst/>
              <a:gdLst>
                <a:gd name="T0" fmla="*/ 32 w 32"/>
                <a:gd name="T1" fmla="*/ 7 h 12"/>
                <a:gd name="T2" fmla="*/ 30 w 32"/>
                <a:gd name="T3" fmla="*/ 12 h 12"/>
                <a:gd name="T4" fmla="*/ 2 w 32"/>
                <a:gd name="T5" fmla="*/ 12 h 12"/>
                <a:gd name="T6" fmla="*/ 0 w 32"/>
                <a:gd name="T7" fmla="*/ 7 h 12"/>
                <a:gd name="T8" fmla="*/ 0 w 32"/>
                <a:gd name="T9" fmla="*/ 5 h 12"/>
                <a:gd name="T10" fmla="*/ 2 w 32"/>
                <a:gd name="T11" fmla="*/ 0 h 12"/>
                <a:gd name="T12" fmla="*/ 30 w 32"/>
                <a:gd name="T13" fmla="*/ 0 h 12"/>
                <a:gd name="T14" fmla="*/ 32 w 32"/>
                <a:gd name="T15" fmla="*/ 5 h 12"/>
                <a:gd name="T16" fmla="*/ 32 w 32"/>
                <a:gd name="T17" fmla="*/ 7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12">
                  <a:moveTo>
                    <a:pt x="32" y="7"/>
                  </a:moveTo>
                  <a:cubicBezTo>
                    <a:pt x="32" y="10"/>
                    <a:pt x="31" y="12"/>
                    <a:pt x="30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1" y="12"/>
                    <a:pt x="0" y="10"/>
                    <a:pt x="0" y="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0" y="2"/>
                    <a:pt x="1" y="0"/>
                    <a:pt x="2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1" y="0"/>
                    <a:pt x="32" y="2"/>
                    <a:pt x="32" y="5"/>
                  </a:cubicBezTo>
                  <a:lnTo>
                    <a:pt x="32" y="7"/>
                  </a:lnTo>
                  <a:close/>
                </a:path>
              </a:pathLst>
            </a:custGeom>
            <a:solidFill>
              <a:srgbClr val="5B59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</p:grpSp>
      <p:sp>
        <p:nvSpPr>
          <p:cNvPr id="85" name="MH_Entry_2">
            <a:extLst>
              <a:ext uri="{FF2B5EF4-FFF2-40B4-BE49-F238E27FC236}">
                <a16:creationId xmlns:a16="http://schemas.microsoft.com/office/drawing/2014/main" id="{63FBC9F8-43D6-4E24-81BD-A02AA4FE15A2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7205607" y="4535412"/>
            <a:ext cx="4739533" cy="913935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老年高血压的心理护理</a:t>
            </a:r>
          </a:p>
        </p:txBody>
      </p:sp>
      <p:sp>
        <p:nvSpPr>
          <p:cNvPr id="86" name="MH_Number_2">
            <a:extLst>
              <a:ext uri="{FF2B5EF4-FFF2-40B4-BE49-F238E27FC236}">
                <a16:creationId xmlns:a16="http://schemas.microsoft.com/office/drawing/2014/main" id="{EB2729C3-AD3A-457B-8AF6-045C94A1D03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6547495" y="4535778"/>
            <a:ext cx="769942" cy="913935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03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87" name="MH_Entry_2">
            <a:extLst>
              <a:ext uri="{FF2B5EF4-FFF2-40B4-BE49-F238E27FC236}">
                <a16:creationId xmlns:a16="http://schemas.microsoft.com/office/drawing/2014/main" id="{9E61E8EF-7F10-497C-B04D-9FC10B3497AA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7205607" y="5559124"/>
            <a:ext cx="4739533" cy="913935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8" name="MH_Number_2">
            <a:extLst>
              <a:ext uri="{FF2B5EF4-FFF2-40B4-BE49-F238E27FC236}">
                <a16:creationId xmlns:a16="http://schemas.microsoft.com/office/drawing/2014/main" id="{F74529B6-069F-4C5B-A862-8AB9B4AD184F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>
            <a:off x="6547495" y="5559490"/>
            <a:ext cx="769942" cy="913935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-124849" y="1491162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一、认识老年冠心病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（一）老年冠心病的定义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    冠心病（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CHD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）是指冠状动脉粥样硬化使血管腔狭窄、阻塞和（或）因冠状动脉功能性改变（痉挛）导致心肌缺血缺氧或坏死而引起的心脏病，统称冠状动脉性心脏病，简称冠心病，也称之为缺血性心脏病。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    </a:t>
            </a:r>
            <a:r>
              <a:rPr lang="zh-CN" altLang="en-US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临床上可分为原发性心脏骤停、心绞痛、心肌梗死、心力衰竭和心律失常等类型。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CHD</a:t>
            </a:r>
            <a:r>
              <a:rPr lang="zh-CN" altLang="en-US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是严重威胁人们健康并造成死亡的一种心身疾病，近年来发病率在逐渐增加。冠心病为老年人最常见的心脏病。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715194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-124849" y="1491162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一、认识老年冠心病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（二）影响因素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①血脂增高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②高血压，血压的高低与冠心病的发病率成正比。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③吸烟      ④肥胖        ⑤饮食不当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⑥缺乏锻炼  ⑦受精神刺激  ⑧高尿酸血症   ⑨肺活量减低 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933770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-124849" y="1491162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一、认识老年冠心病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993932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（三）临床表现及并发症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冠心病分为：隐性冠心病、心绞痛、心肌梗塞、心肌硬化及心律失常。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1.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临床表现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1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）典型胸痛 （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2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）猝死 （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3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）其他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2.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体征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  心绞痛患者未发作时常无特殊体征。患者可出现心包摩擦音，心音减弱。并发室间隔穿孔者，可听到杂音。心律失常时听诊心律不规则。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423041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-124849" y="1491162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一、认识老年冠心病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F2B48015-51D1-4203-81AC-50519AD3C8BB}"/>
              </a:ext>
            </a:extLst>
          </p:cNvPr>
          <p:cNvSpPr txBox="1"/>
          <p:nvPr/>
        </p:nvSpPr>
        <p:spPr>
          <a:xfrm>
            <a:off x="466049" y="2004672"/>
            <a:ext cx="6158926" cy="389741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266700" algn="just">
              <a:lnSpc>
                <a:spcPct val="150000"/>
              </a:lnSpc>
            </a:pP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（四）并发症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以心肌梗死为例，常见并发症主要有：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1.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心脏破裂</a:t>
            </a:r>
            <a:r>
              <a:rPr lang="en-US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        </a:t>
            </a:r>
            <a:r>
              <a:rPr lang="zh-CN" altLang="en-US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最严重的并发症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2.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附壁血栓形成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3.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心衰、心律失常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4.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心肌梗死后综合征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332118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-124849" y="1491162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一、认识老年冠心病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（五）评估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评估患者一般资料、病情、身体状态等，并对患者生活习惯及性格特征进行测评，了解其心理状态。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（六）对症护理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1.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休息与运动    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2.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合理膳食</a:t>
            </a:r>
            <a:endParaRPr lang="en-US" altLang="zh-CN" sz="28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3.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密切监测病情  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4.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用药护理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664251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627797" y="1514759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二、老年冠心病的心理护理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（一）心理特点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1.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焦虑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2.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恐惧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3.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抑郁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4.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敏感、多疑</a:t>
            </a:r>
          </a:p>
          <a:p>
            <a:pPr>
              <a:lnSpc>
                <a:spcPct val="130000"/>
              </a:lnSpc>
              <a:defRPr/>
            </a:pP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5.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否认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2" name="文本框 1">
            <a:extLst>
              <a:ext uri="{FF2B5EF4-FFF2-40B4-BE49-F238E27FC236}">
                <a16:creationId xmlns:a16="http://schemas.microsoft.com/office/drawing/2014/main" id="{F6BF12BF-6855-4145-9BBF-F6CACB8E4674}"/>
              </a:ext>
            </a:extLst>
          </p:cNvPr>
          <p:cNvSpPr txBox="1"/>
          <p:nvPr/>
        </p:nvSpPr>
        <p:spPr>
          <a:xfrm>
            <a:off x="4365524" y="1978309"/>
            <a:ext cx="563978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266700" algn="just">
              <a:lnSpc>
                <a:spcPct val="150000"/>
              </a:lnSpc>
            </a:pP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（二）心理护理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 1.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入院护理 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pPr indent="266700" algn="just">
              <a:lnSpc>
                <a:spcPct val="150000"/>
              </a:lnSpc>
            </a:pPr>
            <a:r>
              <a:rPr lang="en-US" altLang="zh-CN" sz="2800" kern="100" dirty="0">
                <a:effectLst/>
                <a:latin typeface="宋体" panose="02010600030101010101" pitchFamily="2" charset="-122"/>
                <a:ea typeface="等线" panose="02010600030101010101" pitchFamily="2" charset="-122"/>
                <a:cs typeface="宋体" panose="02010600030101010101" pitchFamily="2" charset="-122"/>
              </a:rPr>
              <a:t> 2.</a:t>
            </a:r>
            <a:r>
              <a:rPr lang="zh-CN" altLang="zh-CN" sz="2800" kern="100" dirty="0">
                <a:effectLst/>
                <a:latin typeface="等线" panose="02010600030101010101" pitchFamily="2" charset="-122"/>
                <a:ea typeface="宋体" panose="02010600030101010101" pitchFamily="2" charset="-122"/>
                <a:cs typeface="宋体" panose="02010600030101010101" pitchFamily="2" charset="-122"/>
              </a:rPr>
              <a:t>支持和鼓励患者</a:t>
            </a:r>
            <a:endParaRPr lang="zh-CN" altLang="zh-CN" sz="28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宋体" panose="02010600030101010101" pitchFamily="2" charset="-122"/>
            </a:endParaRP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3162131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H_Number_1"/>
          <p:cNvSpPr/>
          <p:nvPr>
            <p:custDataLst>
              <p:tags r:id="rId1"/>
            </p:custDataLst>
          </p:nvPr>
        </p:nvSpPr>
        <p:spPr>
          <a:xfrm>
            <a:off x="627797" y="306028"/>
            <a:ext cx="794440" cy="731201"/>
          </a:xfrm>
          <a:prstGeom prst="rect">
            <a:avLst/>
          </a:prstGeom>
          <a:solidFill>
            <a:srgbClr val="FFA91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altLang="zh-CN" sz="2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04</a:t>
            </a:r>
            <a:endParaRPr lang="zh-CN" altLang="en-US" sz="2800" b="1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5" name="MH_Entry_1"/>
          <p:cNvSpPr/>
          <p:nvPr>
            <p:custDataLst>
              <p:tags r:id="rId2"/>
            </p:custDataLst>
          </p:nvPr>
        </p:nvSpPr>
        <p:spPr>
          <a:xfrm>
            <a:off x="1284796" y="306028"/>
            <a:ext cx="5525437" cy="731201"/>
          </a:xfrm>
          <a:prstGeom prst="rect">
            <a:avLst/>
          </a:prstGeom>
          <a:noFill/>
          <a:ln>
            <a:solidFill>
              <a:srgbClr val="FFA91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zh-CN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老年冠心病的心理护理</a:t>
            </a:r>
          </a:p>
        </p:txBody>
      </p:sp>
      <p:sp>
        <p:nvSpPr>
          <p:cNvPr id="8" name="MH_SubTitle_1"/>
          <p:cNvSpPr/>
          <p:nvPr>
            <p:custDataLst>
              <p:tags r:id="rId3"/>
            </p:custDataLst>
          </p:nvPr>
        </p:nvSpPr>
        <p:spPr>
          <a:xfrm>
            <a:off x="627797" y="1514759"/>
            <a:ext cx="4885627" cy="4635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Autofit/>
          </a:bodyPr>
          <a:lstStyle/>
          <a:p>
            <a:pPr algn="ctr">
              <a:defRPr/>
            </a:pPr>
            <a:r>
              <a:rPr lang="zh-CN" altLang="en-US" sz="32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二、老年冠心病的心理护理</a:t>
            </a:r>
          </a:p>
        </p:txBody>
      </p:sp>
      <p:sp>
        <p:nvSpPr>
          <p:cNvPr id="9" name="MH_Text_1"/>
          <p:cNvSpPr/>
          <p:nvPr>
            <p:custDataLst>
              <p:tags r:id="rId4"/>
            </p:custDataLst>
          </p:nvPr>
        </p:nvSpPr>
        <p:spPr>
          <a:xfrm>
            <a:off x="627797" y="2106599"/>
            <a:ext cx="10740789" cy="3898415"/>
          </a:xfrm>
          <a:prstGeom prst="rect">
            <a:avLst/>
          </a:prstGeom>
          <a:noFill/>
          <a:ln>
            <a:solidFill>
              <a:srgbClr val="FFC00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>
            <a:noAutofit/>
          </a:bodyPr>
          <a:lstStyle/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三、促进心身健康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（一）知识宣教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（二）生活指导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（三）冠心病二级预防</a:t>
            </a:r>
            <a:r>
              <a:rPr lang="en-US" altLang="zh-CN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ABCDE</a:t>
            </a: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原则</a:t>
            </a:r>
          </a:p>
          <a:p>
            <a:pPr>
              <a:lnSpc>
                <a:spcPct val="130000"/>
              </a:lnSpc>
              <a:defRPr/>
            </a:pPr>
            <a:r>
              <a:rPr lang="zh-CN" altLang="en-US" sz="2800" dirty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（四）冠心病三级预防</a:t>
            </a:r>
          </a:p>
          <a:p>
            <a:pPr>
              <a:lnSpc>
                <a:spcPct val="130000"/>
              </a:lnSpc>
              <a:defRPr/>
            </a:pPr>
            <a:endParaRPr lang="zh-CN" altLang="en-US" sz="1400" dirty="0">
              <a:solidFill>
                <a:schemeClr val="tx1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79688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2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1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SubTitle"/>
  <p:tag name="MH_ORDER" val="1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1122200712"/>
  <p:tag name="MH_LIBRARY" val="GRAPHIC"/>
  <p:tag name="MH_TYPE" val="Text"/>
  <p:tag name="MH_ORDER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2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2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ENTRY"/>
  <p:tag name="ID" val="547142"/>
  <p:tag name="MH_ORDER" val="2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2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50429225421"/>
  <p:tag name="MH_LIBRARY" val="CONTENTS"/>
  <p:tag name="MH_TYPE" val="NUMBER"/>
  <p:tag name="ID" val="547142"/>
  <p:tag name="MH_ORDER" val="1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教育讲座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FA91B"/>
      </a:accent1>
      <a:accent2>
        <a:srgbClr val="2E3E52"/>
      </a:accent2>
      <a:accent3>
        <a:srgbClr val="FF7C55"/>
      </a:accent3>
      <a:accent4>
        <a:srgbClr val="00CCCC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</TotalTime>
  <Words>492</Words>
  <Application>Microsoft Office PowerPoint</Application>
  <PresentationFormat>宽屏</PresentationFormat>
  <Paragraphs>72</Paragraphs>
  <Slides>10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10</vt:i4>
      </vt:variant>
    </vt:vector>
  </HeadingPairs>
  <TitlesOfParts>
    <vt:vector size="18" baseType="lpstr">
      <vt:lpstr>等线</vt:lpstr>
      <vt:lpstr>宋体</vt:lpstr>
      <vt:lpstr>微软雅黑</vt:lpstr>
      <vt:lpstr>Arial</vt:lpstr>
      <vt:lpstr>Calibri</vt:lpstr>
      <vt:lpstr>Calibri Light</vt:lpstr>
      <vt:lpstr>Office 主题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哎呀小小草</dc:title>
  <dc:subject>哎呀小小草</dc:subject>
  <dc:creator>哎呀小小草</dc:creator>
  <cp:keywords>https:/800sucai.taobao.com</cp:keywords>
  <dc:description>https://800sucai.taobao.com</dc:description>
  <cp:lastModifiedBy>王 芳华</cp:lastModifiedBy>
  <cp:revision>45</cp:revision>
  <dcterms:created xsi:type="dcterms:W3CDTF">2015-09-16T04:29:00Z</dcterms:created>
  <dcterms:modified xsi:type="dcterms:W3CDTF">2021-09-19T04:26:07Z</dcterms:modified>
  <cp:category>https://800sucai.taobao.com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2052-10.1.0.5603</vt:lpwstr>
  </property>
</Properties>
</file>

<file path=docProps/thumbnail.jpeg>
</file>